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2" roundtripDataSignature="AMtx7mi5sZ+oDX/WOkvEoVjtA8RN6wFGb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" name="Google Shape;7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5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6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" name="Google Shape;9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7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" name="Google Shape;10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8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9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0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1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2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3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" name="Google Shape;14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4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5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6:notes"/>
          <p:cNvSpPr/>
          <p:nvPr>
            <p:ph idx="2" type="sldImg"/>
          </p:nvPr>
        </p:nvSpPr>
        <p:spPr>
          <a:xfrm>
            <a:off x="1143309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/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8"/>
          <p:cNvSpPr txBox="1"/>
          <p:nvPr>
            <p:ph idx="1" type="subTitle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9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19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19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0"/>
          <p:cNvSpPr txBox="1"/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20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1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21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21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21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2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22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3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23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23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4"/>
          <p:cNvSpPr txBox="1"/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24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5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5"/>
          <p:cNvSpPr txBox="1"/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25"/>
          <p:cNvSpPr txBox="1"/>
          <p:nvPr>
            <p:ph idx="1" type="subTitle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25"/>
          <p:cNvSpPr txBox="1"/>
          <p:nvPr>
            <p:ph idx="2" type="body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25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6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26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7"/>
          <p:cNvSpPr txBox="1"/>
          <p:nvPr>
            <p:ph hasCustomPrompt="1" type="title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7"/>
          <p:cNvSpPr txBox="1"/>
          <p:nvPr>
            <p:ph idx="1" type="body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8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7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7"/>
          <p:cNvSpPr txBox="1"/>
          <p:nvPr>
            <p:ph idx="12" type="sldNum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hyperlink" Target="https://mesa.ucop.edu/resources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/>
        </p:nvSpPr>
        <p:spPr>
          <a:xfrm>
            <a:off x="2306950" y="3009825"/>
            <a:ext cx="525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"/>
          <p:cNvSpPr txBox="1"/>
          <p:nvPr/>
        </p:nvSpPr>
        <p:spPr>
          <a:xfrm>
            <a:off x="2306950" y="3228900"/>
            <a:ext cx="525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"/>
          <p:cNvSpPr txBox="1"/>
          <p:nvPr/>
        </p:nvSpPr>
        <p:spPr>
          <a:xfrm>
            <a:off x="2370875" y="4016550"/>
            <a:ext cx="525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"/>
          <p:cNvSpPr txBox="1"/>
          <p:nvPr/>
        </p:nvSpPr>
        <p:spPr>
          <a:xfrm>
            <a:off x="2292600" y="5023275"/>
            <a:ext cx="525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"/>
          <p:cNvSpPr txBox="1"/>
          <p:nvPr/>
        </p:nvSpPr>
        <p:spPr>
          <a:xfrm>
            <a:off x="3051525" y="5694300"/>
            <a:ext cx="525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"/>
          <p:cNvSpPr txBox="1"/>
          <p:nvPr/>
        </p:nvSpPr>
        <p:spPr>
          <a:xfrm>
            <a:off x="3314173" y="66350"/>
            <a:ext cx="2384400" cy="328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Lab Report Template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2"/>
          <p:cNvSpPr txBox="1"/>
          <p:nvPr/>
        </p:nvSpPr>
        <p:spPr>
          <a:xfrm>
            <a:off x="988800" y="6175125"/>
            <a:ext cx="7166400" cy="4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 further reference and guidance, see the</a:t>
            </a:r>
            <a:r>
              <a:rPr b="1" lang="en" sz="1800" u="sng">
                <a:solidFill>
                  <a:schemeClr val="hlink"/>
                </a:solidFill>
                <a:hlinkClick r:id="rId4"/>
              </a:rPr>
              <a:t> lab report guidelines</a:t>
            </a:r>
            <a:endParaRPr b="1"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"/>
          <p:cNvSpPr txBox="1"/>
          <p:nvPr/>
        </p:nvSpPr>
        <p:spPr>
          <a:xfrm>
            <a:off x="778950" y="1771775"/>
            <a:ext cx="71481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3"/>
          <p:cNvSpPr txBox="1"/>
          <p:nvPr/>
        </p:nvSpPr>
        <p:spPr>
          <a:xfrm>
            <a:off x="854975" y="4520725"/>
            <a:ext cx="71481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3"/>
          <p:cNvSpPr txBox="1"/>
          <p:nvPr/>
        </p:nvSpPr>
        <p:spPr>
          <a:xfrm>
            <a:off x="3314173" y="66350"/>
            <a:ext cx="2384400" cy="328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Lab Report Template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"/>
          <p:cNvSpPr txBox="1"/>
          <p:nvPr/>
        </p:nvSpPr>
        <p:spPr>
          <a:xfrm>
            <a:off x="854975" y="4520725"/>
            <a:ext cx="71481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4"/>
          <p:cNvSpPr txBox="1"/>
          <p:nvPr/>
        </p:nvSpPr>
        <p:spPr>
          <a:xfrm>
            <a:off x="854975" y="1160125"/>
            <a:ext cx="71481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4"/>
          <p:cNvSpPr txBox="1"/>
          <p:nvPr/>
        </p:nvSpPr>
        <p:spPr>
          <a:xfrm>
            <a:off x="3314173" y="66350"/>
            <a:ext cx="2384400" cy="328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Lab Report Template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"/>
          <p:cNvSpPr txBox="1"/>
          <p:nvPr/>
        </p:nvSpPr>
        <p:spPr>
          <a:xfrm>
            <a:off x="748050" y="854975"/>
            <a:ext cx="71481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5"/>
          <p:cNvSpPr txBox="1"/>
          <p:nvPr/>
        </p:nvSpPr>
        <p:spPr>
          <a:xfrm>
            <a:off x="1618950" y="3879400"/>
            <a:ext cx="6124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5"/>
          <p:cNvSpPr txBox="1"/>
          <p:nvPr/>
        </p:nvSpPr>
        <p:spPr>
          <a:xfrm>
            <a:off x="1618950" y="4340700"/>
            <a:ext cx="6124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5"/>
          <p:cNvSpPr txBox="1"/>
          <p:nvPr/>
        </p:nvSpPr>
        <p:spPr>
          <a:xfrm>
            <a:off x="580400" y="5559725"/>
            <a:ext cx="7637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5"/>
          <p:cNvSpPr txBox="1"/>
          <p:nvPr/>
        </p:nvSpPr>
        <p:spPr>
          <a:xfrm>
            <a:off x="3314173" y="66350"/>
            <a:ext cx="2384400" cy="328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Lab Report Template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"/>
          <p:cNvSpPr txBox="1"/>
          <p:nvPr/>
        </p:nvSpPr>
        <p:spPr>
          <a:xfrm>
            <a:off x="1771350" y="755200"/>
            <a:ext cx="6124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6"/>
          <p:cNvSpPr txBox="1"/>
          <p:nvPr/>
        </p:nvSpPr>
        <p:spPr>
          <a:xfrm>
            <a:off x="1771350" y="1353450"/>
            <a:ext cx="6124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6"/>
          <p:cNvSpPr txBox="1"/>
          <p:nvPr/>
        </p:nvSpPr>
        <p:spPr>
          <a:xfrm>
            <a:off x="428000" y="2664125"/>
            <a:ext cx="7637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6"/>
          <p:cNvSpPr txBox="1"/>
          <p:nvPr/>
        </p:nvSpPr>
        <p:spPr>
          <a:xfrm>
            <a:off x="1771350" y="3879400"/>
            <a:ext cx="6124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6"/>
          <p:cNvSpPr txBox="1"/>
          <p:nvPr/>
        </p:nvSpPr>
        <p:spPr>
          <a:xfrm>
            <a:off x="1771350" y="4477650"/>
            <a:ext cx="6124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6"/>
          <p:cNvSpPr txBox="1"/>
          <p:nvPr/>
        </p:nvSpPr>
        <p:spPr>
          <a:xfrm>
            <a:off x="428000" y="5788325"/>
            <a:ext cx="7637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6"/>
          <p:cNvSpPr txBox="1"/>
          <p:nvPr/>
        </p:nvSpPr>
        <p:spPr>
          <a:xfrm>
            <a:off x="3314173" y="66350"/>
            <a:ext cx="2384400" cy="328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Lab Report Template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"/>
          <p:cNvSpPr txBox="1"/>
          <p:nvPr/>
        </p:nvSpPr>
        <p:spPr>
          <a:xfrm>
            <a:off x="748425" y="1725950"/>
            <a:ext cx="71328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7"/>
          <p:cNvSpPr txBox="1"/>
          <p:nvPr/>
        </p:nvSpPr>
        <p:spPr>
          <a:xfrm>
            <a:off x="3314173" y="66350"/>
            <a:ext cx="2384400" cy="328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Lab Report Template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8"/>
          <p:cNvSpPr txBox="1"/>
          <p:nvPr/>
        </p:nvSpPr>
        <p:spPr>
          <a:xfrm>
            <a:off x="702600" y="885875"/>
            <a:ext cx="71328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8"/>
          <p:cNvSpPr txBox="1"/>
          <p:nvPr/>
        </p:nvSpPr>
        <p:spPr>
          <a:xfrm>
            <a:off x="3314173" y="66350"/>
            <a:ext cx="2384400" cy="328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Lab Report Template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"/>
          <p:cNvSpPr txBox="1"/>
          <p:nvPr/>
        </p:nvSpPr>
        <p:spPr>
          <a:xfrm>
            <a:off x="702600" y="885875"/>
            <a:ext cx="71328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9"/>
          <p:cNvSpPr txBox="1"/>
          <p:nvPr/>
        </p:nvSpPr>
        <p:spPr>
          <a:xfrm>
            <a:off x="3314173" y="66350"/>
            <a:ext cx="2384400" cy="328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Lab Report Template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0"/>
          <p:cNvSpPr txBox="1"/>
          <p:nvPr/>
        </p:nvSpPr>
        <p:spPr>
          <a:xfrm>
            <a:off x="702600" y="885875"/>
            <a:ext cx="71328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0"/>
          <p:cNvSpPr txBox="1"/>
          <p:nvPr/>
        </p:nvSpPr>
        <p:spPr>
          <a:xfrm>
            <a:off x="702600" y="4028975"/>
            <a:ext cx="71328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0"/>
          <p:cNvSpPr txBox="1"/>
          <p:nvPr/>
        </p:nvSpPr>
        <p:spPr>
          <a:xfrm>
            <a:off x="3314173" y="66350"/>
            <a:ext cx="2384400" cy="328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Lab Report Template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1"/>
          <p:cNvSpPr txBox="1"/>
          <p:nvPr/>
        </p:nvSpPr>
        <p:spPr>
          <a:xfrm>
            <a:off x="715450" y="1618525"/>
            <a:ext cx="71328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1"/>
          <p:cNvSpPr txBox="1"/>
          <p:nvPr/>
        </p:nvSpPr>
        <p:spPr>
          <a:xfrm>
            <a:off x="3314173" y="66350"/>
            <a:ext cx="2384400" cy="328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Lab Report Template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2"/>
          <p:cNvSpPr txBox="1"/>
          <p:nvPr/>
        </p:nvSpPr>
        <p:spPr>
          <a:xfrm>
            <a:off x="1317875" y="2156175"/>
            <a:ext cx="7132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2"/>
          <p:cNvSpPr txBox="1"/>
          <p:nvPr/>
        </p:nvSpPr>
        <p:spPr>
          <a:xfrm>
            <a:off x="1317875" y="3168150"/>
            <a:ext cx="7132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2"/>
          <p:cNvSpPr txBox="1"/>
          <p:nvPr/>
        </p:nvSpPr>
        <p:spPr>
          <a:xfrm>
            <a:off x="1317875" y="4577475"/>
            <a:ext cx="7132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2"/>
          <p:cNvSpPr txBox="1"/>
          <p:nvPr/>
        </p:nvSpPr>
        <p:spPr>
          <a:xfrm>
            <a:off x="1317875" y="5589450"/>
            <a:ext cx="7132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12"/>
          <p:cNvSpPr txBox="1"/>
          <p:nvPr/>
        </p:nvSpPr>
        <p:spPr>
          <a:xfrm>
            <a:off x="3314173" y="66350"/>
            <a:ext cx="2384400" cy="328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Lab Report Template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3"/>
          <p:cNvSpPr/>
          <p:nvPr/>
        </p:nvSpPr>
        <p:spPr>
          <a:xfrm>
            <a:off x="840075" y="3558825"/>
            <a:ext cx="1817700" cy="2734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3"/>
          <p:cNvSpPr/>
          <p:nvPr/>
        </p:nvSpPr>
        <p:spPr>
          <a:xfrm>
            <a:off x="2657775" y="3558825"/>
            <a:ext cx="1817700" cy="2734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5" name="Google Shape;145;p13"/>
          <p:cNvCxnSpPr/>
          <p:nvPr/>
        </p:nvCxnSpPr>
        <p:spPr>
          <a:xfrm rot="10800000">
            <a:off x="5214700" y="3650150"/>
            <a:ext cx="9000" cy="2627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46" name="Google Shape;146;p13"/>
          <p:cNvCxnSpPr/>
          <p:nvPr/>
        </p:nvCxnSpPr>
        <p:spPr>
          <a:xfrm rot="-5400000">
            <a:off x="6532750" y="4968200"/>
            <a:ext cx="9000" cy="2627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7" name="Google Shape;147;p13"/>
          <p:cNvSpPr txBox="1"/>
          <p:nvPr/>
        </p:nvSpPr>
        <p:spPr>
          <a:xfrm>
            <a:off x="486150" y="6430325"/>
            <a:ext cx="8171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38100" marR="381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1" lang="en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*Teams may include additional tables, graphs and charts of their own.  Teams are not limited to only using the graph and table shown here.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3"/>
          <p:cNvSpPr txBox="1"/>
          <p:nvPr/>
        </p:nvSpPr>
        <p:spPr>
          <a:xfrm>
            <a:off x="1189925" y="849975"/>
            <a:ext cx="7132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3"/>
          <p:cNvSpPr txBox="1"/>
          <p:nvPr/>
        </p:nvSpPr>
        <p:spPr>
          <a:xfrm>
            <a:off x="1189925" y="1861950"/>
            <a:ext cx="7132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3"/>
          <p:cNvSpPr txBox="1"/>
          <p:nvPr/>
        </p:nvSpPr>
        <p:spPr>
          <a:xfrm>
            <a:off x="3314173" y="66350"/>
            <a:ext cx="2384400" cy="328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Lab Report Template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4"/>
          <p:cNvSpPr txBox="1"/>
          <p:nvPr/>
        </p:nvSpPr>
        <p:spPr>
          <a:xfrm>
            <a:off x="468550" y="1357550"/>
            <a:ext cx="7909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4"/>
          <p:cNvSpPr txBox="1"/>
          <p:nvPr/>
        </p:nvSpPr>
        <p:spPr>
          <a:xfrm>
            <a:off x="468550" y="2858300"/>
            <a:ext cx="7909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4"/>
          <p:cNvSpPr txBox="1"/>
          <p:nvPr/>
        </p:nvSpPr>
        <p:spPr>
          <a:xfrm>
            <a:off x="468550" y="4094325"/>
            <a:ext cx="7909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4"/>
          <p:cNvSpPr txBox="1"/>
          <p:nvPr/>
        </p:nvSpPr>
        <p:spPr>
          <a:xfrm>
            <a:off x="468550" y="5595075"/>
            <a:ext cx="7909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4"/>
          <p:cNvSpPr txBox="1"/>
          <p:nvPr/>
        </p:nvSpPr>
        <p:spPr>
          <a:xfrm>
            <a:off x="3314173" y="66350"/>
            <a:ext cx="2384400" cy="328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Lab Report Template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5"/>
          <p:cNvSpPr txBox="1"/>
          <p:nvPr/>
        </p:nvSpPr>
        <p:spPr>
          <a:xfrm>
            <a:off x="455950" y="1672125"/>
            <a:ext cx="7909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5"/>
          <p:cNvSpPr txBox="1"/>
          <p:nvPr/>
        </p:nvSpPr>
        <p:spPr>
          <a:xfrm>
            <a:off x="455950" y="3259050"/>
            <a:ext cx="7909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5"/>
          <p:cNvSpPr txBox="1"/>
          <p:nvPr/>
        </p:nvSpPr>
        <p:spPr>
          <a:xfrm>
            <a:off x="455950" y="4770450"/>
            <a:ext cx="7909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5"/>
          <p:cNvSpPr txBox="1"/>
          <p:nvPr/>
        </p:nvSpPr>
        <p:spPr>
          <a:xfrm>
            <a:off x="3314173" y="66350"/>
            <a:ext cx="2384400" cy="328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Lab Report Template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6"/>
          <p:cNvSpPr txBox="1"/>
          <p:nvPr/>
        </p:nvSpPr>
        <p:spPr>
          <a:xfrm>
            <a:off x="430825" y="801375"/>
            <a:ext cx="7909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6"/>
          <p:cNvSpPr txBox="1"/>
          <p:nvPr/>
        </p:nvSpPr>
        <p:spPr>
          <a:xfrm>
            <a:off x="430825" y="2272625"/>
            <a:ext cx="7909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6"/>
          <p:cNvSpPr txBox="1"/>
          <p:nvPr/>
        </p:nvSpPr>
        <p:spPr>
          <a:xfrm>
            <a:off x="3314173" y="66350"/>
            <a:ext cx="2384400" cy="328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Lab Report Template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