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6ecfcf34f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6ecfcf34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6ecfcf34f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6ecfcf3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6ecfcf34f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6ecfcf34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6ecfcf34f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6ecfcf3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6ecfcf34f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6ecfcf3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6ecfcf34f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6ecfcf3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6ecfcf34f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6ecfcf3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655b29c91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655b29c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6ecfcf34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6ecfcf3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6ecfcf34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6ecfcf3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6ecfcf34f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6ecfcf3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ecfcf34f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ecfcf3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6ecfcf34f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6ecfcf3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6ecfcf34f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6ecfcf3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6ecfcf34f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6ecfcf3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06950" y="30098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39800" y="3663375"/>
            <a:ext cx="49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06950" y="38157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292600" y="44576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92600" y="50232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051525" y="5694300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702600" y="40289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715450" y="1618525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1317875" y="21561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1317875" y="31681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1317875" y="45774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1317875" y="55894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8400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26577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25"/>
          <p:cNvCxnSpPr/>
          <p:nvPr/>
        </p:nvCxnSpPr>
        <p:spPr>
          <a:xfrm rot="10800000">
            <a:off x="5214700" y="365015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5"/>
          <p:cNvCxnSpPr/>
          <p:nvPr/>
        </p:nvCxnSpPr>
        <p:spPr>
          <a:xfrm rot="-5400000">
            <a:off x="6532750" y="496820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5"/>
          <p:cNvSpPr txBox="1"/>
          <p:nvPr/>
        </p:nvSpPr>
        <p:spPr>
          <a:xfrm>
            <a:off x="486150" y="6430325"/>
            <a:ext cx="8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381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*Teams may include additional tables, graphs and charts of their own.  Teams are not limited to only using the graph and table shown here.</a:t>
            </a:r>
            <a:endParaRPr sz="1300"/>
          </a:p>
        </p:txBody>
      </p:sp>
      <p:sp>
        <p:nvSpPr>
          <p:cNvPr id="148" name="Google Shape;148;p25"/>
          <p:cNvSpPr txBox="1"/>
          <p:nvPr/>
        </p:nvSpPr>
        <p:spPr>
          <a:xfrm>
            <a:off x="1189925" y="8499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1189925" y="18619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468550" y="135755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468550" y="285830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468550" y="409432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468550" y="559507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/>
        </p:nvSpPr>
        <p:spPr>
          <a:xfrm>
            <a:off x="455950" y="16721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/>
        </p:nvSpPr>
        <p:spPr>
          <a:xfrm>
            <a:off x="455950" y="32590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/>
        </p:nvSpPr>
        <p:spPr>
          <a:xfrm>
            <a:off x="455950" y="47704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430825" y="80137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430825" y="22726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778950" y="17717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854975" y="11601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748050" y="8549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16189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1618950" y="43407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580400" y="55597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771350" y="7552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1771350" y="13534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428000" y="26641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7713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771350" y="44776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428000" y="57883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748425" y="1725950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3314173" y="66350"/>
            <a:ext cx="2384400" cy="3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Lab Report Template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