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6ecfcf34f_0_2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6ecfcf34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6ecfcf34f_0_2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e6ecfcf34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6ecfcf34f_0_2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6ecfcf34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6ecfcf34f_0_3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e6ecfcf34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6ecfcf34f_0_3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e6ecfcf34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6ecfcf34f_0_3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e6ecfcf34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6ecfcf34f_0_4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6ecfcf34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6ecfcf34f_0_4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e6ecfcf34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655b29c91_1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e655b29c9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6ecfcf34f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6ecfcf3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6ecfcf34f_0_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6ecfcf34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6ecfcf34f_0_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6ecfcf34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6ecfcf34f_0_1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e6ecfcf34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6ecfcf34f_0_1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6ecfcf34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6ecfcf34f_0_1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6ecfcf34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6ecfcf34f_0_2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6ecfcf34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939800" y="2596575"/>
            <a:ext cx="525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1939800" y="3663375"/>
            <a:ext cx="491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046400" y="3543225"/>
            <a:ext cx="525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2046400" y="4152825"/>
            <a:ext cx="525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2046400" y="4762425"/>
            <a:ext cx="525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2152975" y="5709075"/>
            <a:ext cx="525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/>
        </p:nvSpPr>
        <p:spPr>
          <a:xfrm>
            <a:off x="702600" y="885875"/>
            <a:ext cx="7132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2"/>
          <p:cNvSpPr txBox="1"/>
          <p:nvPr/>
        </p:nvSpPr>
        <p:spPr>
          <a:xfrm>
            <a:off x="702600" y="4028975"/>
            <a:ext cx="7132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/>
        </p:nvSpPr>
        <p:spPr>
          <a:xfrm>
            <a:off x="702600" y="1220400"/>
            <a:ext cx="7132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/>
        </p:nvSpPr>
        <p:spPr>
          <a:xfrm>
            <a:off x="715450" y="1618525"/>
            <a:ext cx="7132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1317875" y="2156175"/>
            <a:ext cx="713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5"/>
          <p:cNvSpPr txBox="1"/>
          <p:nvPr/>
        </p:nvSpPr>
        <p:spPr>
          <a:xfrm>
            <a:off x="1317875" y="3168150"/>
            <a:ext cx="713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5"/>
          <p:cNvSpPr txBox="1"/>
          <p:nvPr/>
        </p:nvSpPr>
        <p:spPr>
          <a:xfrm>
            <a:off x="1317875" y="4577475"/>
            <a:ext cx="713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5"/>
          <p:cNvSpPr txBox="1"/>
          <p:nvPr/>
        </p:nvSpPr>
        <p:spPr>
          <a:xfrm>
            <a:off x="1317875" y="5589450"/>
            <a:ext cx="713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/>
          <p:nvPr/>
        </p:nvSpPr>
        <p:spPr>
          <a:xfrm>
            <a:off x="840075" y="3558825"/>
            <a:ext cx="1817700" cy="2734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6"/>
          <p:cNvSpPr/>
          <p:nvPr/>
        </p:nvSpPr>
        <p:spPr>
          <a:xfrm>
            <a:off x="2657775" y="3558825"/>
            <a:ext cx="1817700" cy="2734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9" name="Google Shape;139;p26"/>
          <p:cNvCxnSpPr/>
          <p:nvPr/>
        </p:nvCxnSpPr>
        <p:spPr>
          <a:xfrm rot="10800000">
            <a:off x="5214700" y="3650150"/>
            <a:ext cx="9000" cy="262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0" name="Google Shape;140;p26"/>
          <p:cNvCxnSpPr/>
          <p:nvPr/>
        </p:nvCxnSpPr>
        <p:spPr>
          <a:xfrm rot="-5400000">
            <a:off x="6532750" y="4968200"/>
            <a:ext cx="9000" cy="262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1" name="Google Shape;141;p26"/>
          <p:cNvSpPr txBox="1"/>
          <p:nvPr/>
        </p:nvSpPr>
        <p:spPr>
          <a:xfrm>
            <a:off x="486150" y="6430325"/>
            <a:ext cx="8171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8100" marR="381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*Teams may include additional tables, graphs and charts of their own.  Teams are not limited to only using the graph and table shown here.</a:t>
            </a:r>
            <a:endParaRPr sz="1300"/>
          </a:p>
        </p:txBody>
      </p:sp>
      <p:sp>
        <p:nvSpPr>
          <p:cNvPr id="142" name="Google Shape;142;p26"/>
          <p:cNvSpPr txBox="1"/>
          <p:nvPr/>
        </p:nvSpPr>
        <p:spPr>
          <a:xfrm>
            <a:off x="1189925" y="849975"/>
            <a:ext cx="713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6"/>
          <p:cNvSpPr txBox="1"/>
          <p:nvPr/>
        </p:nvSpPr>
        <p:spPr>
          <a:xfrm>
            <a:off x="1189925" y="1861950"/>
            <a:ext cx="713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/>
        </p:nvSpPr>
        <p:spPr>
          <a:xfrm>
            <a:off x="468550" y="1357550"/>
            <a:ext cx="7909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7"/>
          <p:cNvSpPr txBox="1"/>
          <p:nvPr/>
        </p:nvSpPr>
        <p:spPr>
          <a:xfrm>
            <a:off x="468550" y="2858300"/>
            <a:ext cx="7909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7"/>
          <p:cNvSpPr txBox="1"/>
          <p:nvPr/>
        </p:nvSpPr>
        <p:spPr>
          <a:xfrm>
            <a:off x="468550" y="4094325"/>
            <a:ext cx="7909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7"/>
          <p:cNvSpPr txBox="1"/>
          <p:nvPr/>
        </p:nvSpPr>
        <p:spPr>
          <a:xfrm>
            <a:off x="468550" y="5595075"/>
            <a:ext cx="7909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/>
        </p:nvSpPr>
        <p:spPr>
          <a:xfrm>
            <a:off x="455950" y="1672125"/>
            <a:ext cx="7909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8"/>
          <p:cNvSpPr txBox="1"/>
          <p:nvPr/>
        </p:nvSpPr>
        <p:spPr>
          <a:xfrm>
            <a:off x="455950" y="3259050"/>
            <a:ext cx="7909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8"/>
          <p:cNvSpPr txBox="1"/>
          <p:nvPr/>
        </p:nvSpPr>
        <p:spPr>
          <a:xfrm>
            <a:off x="455950" y="4770450"/>
            <a:ext cx="7909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/>
          <p:nvPr/>
        </p:nvSpPr>
        <p:spPr>
          <a:xfrm>
            <a:off x="430825" y="801375"/>
            <a:ext cx="7909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9"/>
          <p:cNvSpPr txBox="1"/>
          <p:nvPr/>
        </p:nvSpPr>
        <p:spPr>
          <a:xfrm>
            <a:off x="430825" y="2272625"/>
            <a:ext cx="7909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778950" y="1771775"/>
            <a:ext cx="71481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854975" y="4520725"/>
            <a:ext cx="71481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854975" y="4520725"/>
            <a:ext cx="71481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854975" y="1160125"/>
            <a:ext cx="71481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748050" y="854975"/>
            <a:ext cx="71481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/>
        </p:nvSpPr>
        <p:spPr>
          <a:xfrm>
            <a:off x="1618950" y="3879400"/>
            <a:ext cx="612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1618950" y="4340700"/>
            <a:ext cx="612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/>
        </p:nvSpPr>
        <p:spPr>
          <a:xfrm>
            <a:off x="580400" y="5559725"/>
            <a:ext cx="7637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/>
        </p:nvSpPr>
        <p:spPr>
          <a:xfrm>
            <a:off x="1771350" y="755200"/>
            <a:ext cx="612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/>
        </p:nvSpPr>
        <p:spPr>
          <a:xfrm>
            <a:off x="1771350" y="1353450"/>
            <a:ext cx="612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428000" y="2664125"/>
            <a:ext cx="7637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1771350" y="3879400"/>
            <a:ext cx="612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1771350" y="4477650"/>
            <a:ext cx="612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428000" y="5788325"/>
            <a:ext cx="7637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748425" y="1725950"/>
            <a:ext cx="7132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/>
        </p:nvSpPr>
        <p:spPr>
          <a:xfrm>
            <a:off x="702600" y="885875"/>
            <a:ext cx="7132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/>
        </p:nvSpPr>
        <p:spPr>
          <a:xfrm>
            <a:off x="702600" y="885875"/>
            <a:ext cx="7132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