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56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D1"/>
    <a:srgbClr val="006DB4"/>
    <a:srgbClr val="FFE012"/>
    <a:srgbClr val="F8D416"/>
    <a:srgbClr val="FBC91A"/>
    <a:srgbClr val="615A5E"/>
    <a:srgbClr val="232224"/>
    <a:srgbClr val="36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8" d="100"/>
          <a:sy n="68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SA slide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MESA slides-banne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" y="6355080"/>
            <a:ext cx="9144000" cy="5029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2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n-US" sz="2800" b="0" i="0" kern="1200" dirty="0" smtClean="0">
          <a:solidFill>
            <a:schemeClr val="bg2"/>
          </a:solidFill>
          <a:latin typeface="Arial"/>
          <a:ea typeface="+mj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2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SA sl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2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SA slide alt cov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990600" y="3581400"/>
            <a:ext cx="71628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 smtClean="0"/>
              <a:t>Add title here</a:t>
            </a:r>
            <a:endParaRPr lang="en-US" sz="3600" dirty="0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990600" y="4762500"/>
            <a:ext cx="7663954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smtClean="0">
                <a:solidFill>
                  <a:schemeClr val="bg2"/>
                </a:solidFill>
              </a:rPr>
              <a:t>Add presenter title here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title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 is inserted here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SA">
      <a:dk1>
        <a:srgbClr val="A2958A"/>
      </a:dk1>
      <a:lt1>
        <a:srgbClr val="FFFFFF"/>
      </a:lt1>
      <a:dk2>
        <a:srgbClr val="FF4539"/>
      </a:dk2>
      <a:lt2>
        <a:srgbClr val="665E58"/>
      </a:lt2>
      <a:accent1>
        <a:srgbClr val="F47735"/>
      </a:accent1>
      <a:accent2>
        <a:srgbClr val="FFEA52"/>
      </a:accent2>
      <a:accent3>
        <a:srgbClr val="F89728"/>
      </a:accent3>
      <a:accent4>
        <a:srgbClr val="E64097"/>
      </a:accent4>
      <a:accent5>
        <a:srgbClr val="8DCF6A"/>
      </a:accent5>
      <a:accent6>
        <a:srgbClr val="A289D7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16</Words>
  <Application>Microsoft Office PowerPoint</Application>
  <PresentationFormat>On-screen Show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Office Theme</vt:lpstr>
      <vt:lpstr>PowerPoint Presentation</vt:lpstr>
      <vt:lpstr>PowerPoint Presentation</vt:lpstr>
      <vt:lpstr>PowerPoint Presentation</vt:lpstr>
      <vt:lpstr>Sample title slide goes here</vt:lpstr>
    </vt:vector>
  </TitlesOfParts>
  <Company>Karier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Nancy Karier</dc:creator>
  <cp:lastModifiedBy>Danielle McNamara</cp:lastModifiedBy>
  <cp:revision>67</cp:revision>
  <dcterms:created xsi:type="dcterms:W3CDTF">2011-04-21T20:26:42Z</dcterms:created>
  <dcterms:modified xsi:type="dcterms:W3CDTF">2020-01-23T22:58:37Z</dcterms:modified>
</cp:coreProperties>
</file>