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90" d="100"/>
          <a:sy n="90" d="100"/>
        </p:scale>
        <p:origin x="-354"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91456265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xAndObj" type="txAndObj">
  <p:cSld name="txAndObj">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381000"/>
            <a:ext cx="8229600" cy="13715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ahoma"/>
                <a:ea typeface="Tahoma"/>
                <a:cs typeface="Tahoma"/>
                <a:sym typeface="Tahoma"/>
              </a:defRPr>
            </a:lvl1pPr>
            <a:lvl2pPr algn="ctr" rtl="0">
              <a:spcBef>
                <a:spcPts val="0"/>
              </a:spcBef>
              <a:spcAft>
                <a:spcPts val="0"/>
              </a:spcAft>
              <a:defRPr sz="4400">
                <a:solidFill>
                  <a:schemeClr val="lt2"/>
                </a:solidFill>
                <a:latin typeface="Tahoma"/>
                <a:ea typeface="Tahoma"/>
                <a:cs typeface="Tahoma"/>
                <a:sym typeface="Tahoma"/>
              </a:defRPr>
            </a:lvl2pPr>
            <a:lvl3pPr algn="ctr" rtl="0">
              <a:spcBef>
                <a:spcPts val="0"/>
              </a:spcBef>
              <a:spcAft>
                <a:spcPts val="0"/>
              </a:spcAft>
              <a:defRPr sz="4400">
                <a:solidFill>
                  <a:schemeClr val="lt2"/>
                </a:solidFill>
                <a:latin typeface="Tahoma"/>
                <a:ea typeface="Tahoma"/>
                <a:cs typeface="Tahoma"/>
                <a:sym typeface="Tahoma"/>
              </a:defRPr>
            </a:lvl3pPr>
            <a:lvl4pPr algn="ctr" rtl="0">
              <a:spcBef>
                <a:spcPts val="0"/>
              </a:spcBef>
              <a:spcAft>
                <a:spcPts val="0"/>
              </a:spcAft>
              <a:defRPr sz="4400">
                <a:solidFill>
                  <a:schemeClr val="lt2"/>
                </a:solidFill>
                <a:latin typeface="Tahoma"/>
                <a:ea typeface="Tahoma"/>
                <a:cs typeface="Tahoma"/>
                <a:sym typeface="Tahoma"/>
              </a:defRPr>
            </a:lvl4pPr>
            <a:lvl5pPr algn="ctr" rtl="0">
              <a:spcBef>
                <a:spcPts val="0"/>
              </a:spcBef>
              <a:spcAft>
                <a:spcPts val="0"/>
              </a:spcAft>
              <a:defRPr sz="4400">
                <a:solidFill>
                  <a:schemeClr val="lt2"/>
                </a:solidFill>
                <a:latin typeface="Tahoma"/>
                <a:ea typeface="Tahoma"/>
                <a:cs typeface="Tahoma"/>
                <a:sym typeface="Tahoma"/>
              </a:defRPr>
            </a:lvl5pPr>
            <a:lvl6pPr marL="457200" algn="ctr" rtl="0">
              <a:spcBef>
                <a:spcPts val="0"/>
              </a:spcBef>
              <a:spcAft>
                <a:spcPts val="0"/>
              </a:spcAft>
              <a:defRPr sz="4400">
                <a:solidFill>
                  <a:schemeClr val="lt2"/>
                </a:solidFill>
                <a:latin typeface="Tahoma"/>
                <a:ea typeface="Tahoma"/>
                <a:cs typeface="Tahoma"/>
                <a:sym typeface="Tahoma"/>
              </a:defRPr>
            </a:lvl6pPr>
            <a:lvl7pPr marL="914400" algn="ctr" rtl="0">
              <a:spcBef>
                <a:spcPts val="0"/>
              </a:spcBef>
              <a:spcAft>
                <a:spcPts val="0"/>
              </a:spcAft>
              <a:defRPr sz="4400">
                <a:solidFill>
                  <a:schemeClr val="lt2"/>
                </a:solidFill>
                <a:latin typeface="Tahoma"/>
                <a:ea typeface="Tahoma"/>
                <a:cs typeface="Tahoma"/>
                <a:sym typeface="Tahoma"/>
              </a:defRPr>
            </a:lvl7pPr>
            <a:lvl8pPr marL="1371600" algn="ctr" rtl="0">
              <a:spcBef>
                <a:spcPts val="0"/>
              </a:spcBef>
              <a:spcAft>
                <a:spcPts val="0"/>
              </a:spcAft>
              <a:defRPr sz="4400">
                <a:solidFill>
                  <a:schemeClr val="lt2"/>
                </a:solidFill>
                <a:latin typeface="Tahoma"/>
                <a:ea typeface="Tahoma"/>
                <a:cs typeface="Tahoma"/>
                <a:sym typeface="Tahoma"/>
              </a:defRPr>
            </a:lvl8pPr>
            <a:lvl9pPr marL="1828800" algn="ctr" rtl="0">
              <a:spcBef>
                <a:spcPts val="0"/>
              </a:spcBef>
              <a:spcAft>
                <a:spcPts val="0"/>
              </a:spcAft>
              <a:defRPr sz="4400">
                <a:solidFill>
                  <a:schemeClr val="lt2"/>
                </a:solidFill>
                <a:latin typeface="Tahoma"/>
                <a:ea typeface="Tahoma"/>
                <a:cs typeface="Tahoma"/>
                <a:sym typeface="Tahoma"/>
              </a:defRPr>
            </a:lvl9pPr>
          </a:lstStyle>
          <a:p>
            <a:endParaRPr/>
          </a:p>
        </p:txBody>
      </p:sp>
      <p:sp>
        <p:nvSpPr>
          <p:cNvPr id="12" name="Shape 12"/>
          <p:cNvSpPr txBox="1">
            <a:spLocks noGrp="1"/>
          </p:cNvSpPr>
          <p:nvPr>
            <p:ph type="body" idx="1"/>
          </p:nvPr>
        </p:nvSpPr>
        <p:spPr>
          <a:xfrm>
            <a:off x="457200" y="1981200"/>
            <a:ext cx="4038599" cy="4114800"/>
          </a:xfrm>
          <a:prstGeom prst="rect">
            <a:avLst/>
          </a:prstGeom>
          <a:noFill/>
          <a:ln>
            <a:noFill/>
          </a:ln>
        </p:spPr>
        <p:txBody>
          <a:bodyPr lIns="91425" tIns="91425" rIns="91425" bIns="91425" anchor="t" anchorCtr="0"/>
          <a:lstStyle>
            <a:lvl1pPr marL="342900" indent="-263525" algn="l" rtl="0">
              <a:spcBef>
                <a:spcPts val="640"/>
              </a:spcBef>
              <a:spcAft>
                <a:spcPts val="0"/>
              </a:spcAft>
              <a:buClr>
                <a:schemeClr val="hlink"/>
              </a:buClr>
              <a:buFont typeface="Arial"/>
              <a:buChar char="•"/>
              <a:defRPr sz="3200">
                <a:solidFill>
                  <a:schemeClr val="lt1"/>
                </a:solidFill>
                <a:latin typeface="Tahoma"/>
                <a:ea typeface="Tahoma"/>
                <a:cs typeface="Tahoma"/>
                <a:sym typeface="Tahoma"/>
              </a:defRPr>
            </a:lvl1pPr>
            <a:lvl2pPr marL="742950" indent="-215900" algn="l" rtl="0">
              <a:spcBef>
                <a:spcPts val="560"/>
              </a:spcBef>
              <a:spcAft>
                <a:spcPts val="0"/>
              </a:spcAft>
              <a:buClr>
                <a:schemeClr val="folHlink"/>
              </a:buClr>
              <a:buFont typeface="Arial"/>
              <a:buChar char="•"/>
              <a:defRPr sz="2800">
                <a:solidFill>
                  <a:schemeClr val="lt1"/>
                </a:solidFill>
                <a:latin typeface="Tahoma"/>
                <a:ea typeface="Tahoma"/>
                <a:cs typeface="Tahoma"/>
                <a:sym typeface="Tahoma"/>
              </a:defRPr>
            </a:lvl2pPr>
            <a:lvl3pPr marL="1143000" indent="-168275" algn="l" rtl="0">
              <a:spcBef>
                <a:spcPts val="480"/>
              </a:spcBef>
              <a:spcAft>
                <a:spcPts val="0"/>
              </a:spcAft>
              <a:buClr>
                <a:schemeClr val="hlink"/>
              </a:buClr>
              <a:buFont typeface="Arial"/>
              <a:buChar char="•"/>
              <a:defRPr sz="2400">
                <a:solidFill>
                  <a:schemeClr val="lt1"/>
                </a:solidFill>
                <a:latin typeface="Tahoma"/>
                <a:ea typeface="Tahoma"/>
                <a:cs typeface="Tahoma"/>
                <a:sym typeface="Tahoma"/>
              </a:defRPr>
            </a:lvl3pPr>
            <a:lvl4pPr marL="1600200" indent="-177800" algn="l" rtl="0">
              <a:spcBef>
                <a:spcPts val="400"/>
              </a:spcBef>
              <a:spcAft>
                <a:spcPts val="0"/>
              </a:spcAft>
              <a:buClr>
                <a:schemeClr val="folHlink"/>
              </a:buClr>
              <a:buFont typeface="Arial"/>
              <a:buChar char="•"/>
              <a:defRPr sz="2000">
                <a:solidFill>
                  <a:schemeClr val="lt1"/>
                </a:solidFill>
                <a:latin typeface="Tahoma"/>
                <a:ea typeface="Tahoma"/>
                <a:cs typeface="Tahoma"/>
                <a:sym typeface="Tahoma"/>
              </a:defRPr>
            </a:lvl4pPr>
            <a:lvl5pPr marL="20574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5pPr>
            <a:lvl6pPr marL="25146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6pPr>
            <a:lvl7pPr marL="29718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7pPr>
            <a:lvl8pPr marL="34290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8pPr>
            <a:lvl9pPr marL="38862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9pPr>
          </a:lstStyle>
          <a:p>
            <a:endParaRPr/>
          </a:p>
        </p:txBody>
      </p:sp>
      <p:sp>
        <p:nvSpPr>
          <p:cNvPr id="13" name="Shape 13"/>
          <p:cNvSpPr txBox="1">
            <a:spLocks noGrp="1"/>
          </p:cNvSpPr>
          <p:nvPr>
            <p:ph type="body" idx="2"/>
          </p:nvPr>
        </p:nvSpPr>
        <p:spPr>
          <a:xfrm>
            <a:off x="4648200" y="1981200"/>
            <a:ext cx="4038599" cy="4114800"/>
          </a:xfrm>
          <a:prstGeom prst="rect">
            <a:avLst/>
          </a:prstGeom>
          <a:noFill/>
          <a:ln>
            <a:noFill/>
          </a:ln>
        </p:spPr>
        <p:txBody>
          <a:bodyPr lIns="91425" tIns="91425" rIns="91425" bIns="91425" anchor="t" anchorCtr="0"/>
          <a:lstStyle>
            <a:lvl1pPr marL="342900" indent="-263525" algn="l" rtl="0">
              <a:spcBef>
                <a:spcPts val="640"/>
              </a:spcBef>
              <a:spcAft>
                <a:spcPts val="0"/>
              </a:spcAft>
              <a:buClr>
                <a:schemeClr val="hlink"/>
              </a:buClr>
              <a:buFont typeface="Arial"/>
              <a:buChar char="•"/>
              <a:defRPr sz="3200">
                <a:solidFill>
                  <a:schemeClr val="lt1"/>
                </a:solidFill>
                <a:latin typeface="Tahoma"/>
                <a:ea typeface="Tahoma"/>
                <a:cs typeface="Tahoma"/>
                <a:sym typeface="Tahoma"/>
              </a:defRPr>
            </a:lvl1pPr>
            <a:lvl2pPr marL="742950" indent="-215900" algn="l" rtl="0">
              <a:spcBef>
                <a:spcPts val="560"/>
              </a:spcBef>
              <a:spcAft>
                <a:spcPts val="0"/>
              </a:spcAft>
              <a:buClr>
                <a:schemeClr val="folHlink"/>
              </a:buClr>
              <a:buFont typeface="Arial"/>
              <a:buChar char="•"/>
              <a:defRPr sz="2800">
                <a:solidFill>
                  <a:schemeClr val="lt1"/>
                </a:solidFill>
                <a:latin typeface="Tahoma"/>
                <a:ea typeface="Tahoma"/>
                <a:cs typeface="Tahoma"/>
                <a:sym typeface="Tahoma"/>
              </a:defRPr>
            </a:lvl2pPr>
            <a:lvl3pPr marL="1143000" indent="-168275" algn="l" rtl="0">
              <a:spcBef>
                <a:spcPts val="480"/>
              </a:spcBef>
              <a:spcAft>
                <a:spcPts val="0"/>
              </a:spcAft>
              <a:buClr>
                <a:schemeClr val="hlink"/>
              </a:buClr>
              <a:buFont typeface="Arial"/>
              <a:buChar char="•"/>
              <a:defRPr sz="2400">
                <a:solidFill>
                  <a:schemeClr val="lt1"/>
                </a:solidFill>
                <a:latin typeface="Tahoma"/>
                <a:ea typeface="Tahoma"/>
                <a:cs typeface="Tahoma"/>
                <a:sym typeface="Tahoma"/>
              </a:defRPr>
            </a:lvl3pPr>
            <a:lvl4pPr marL="1600200" indent="-177800" algn="l" rtl="0">
              <a:spcBef>
                <a:spcPts val="400"/>
              </a:spcBef>
              <a:spcAft>
                <a:spcPts val="0"/>
              </a:spcAft>
              <a:buClr>
                <a:schemeClr val="folHlink"/>
              </a:buClr>
              <a:buFont typeface="Arial"/>
              <a:buChar char="•"/>
              <a:defRPr sz="2000">
                <a:solidFill>
                  <a:schemeClr val="lt1"/>
                </a:solidFill>
                <a:latin typeface="Tahoma"/>
                <a:ea typeface="Tahoma"/>
                <a:cs typeface="Tahoma"/>
                <a:sym typeface="Tahoma"/>
              </a:defRPr>
            </a:lvl4pPr>
            <a:lvl5pPr marL="20574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5pPr>
            <a:lvl6pPr marL="25146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6pPr>
            <a:lvl7pPr marL="29718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7pPr>
            <a:lvl8pPr marL="34290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8pPr>
            <a:lvl9pPr marL="38862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3" name="Shape 43"/>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Tahoma"/>
              <a:buNone/>
              <a:defRPr sz="2000"/>
            </a:lvl1pPr>
            <a:lvl2pPr marL="457200" indent="0" rtl="0">
              <a:buFont typeface="Tahoma"/>
              <a:buNone/>
              <a:defRPr sz="1800"/>
            </a:lvl2pPr>
            <a:lvl3pPr marL="914400" indent="0" rtl="0">
              <a:buFont typeface="Tahoma"/>
              <a:buNone/>
              <a:defRPr sz="1600"/>
            </a:lvl3pPr>
            <a:lvl4pPr marL="1371600" indent="0" rtl="0">
              <a:buFont typeface="Tahoma"/>
              <a:buNone/>
              <a:defRPr sz="1400"/>
            </a:lvl4pPr>
            <a:lvl5pPr marL="1828800" indent="0" rtl="0">
              <a:buFont typeface="Tahoma"/>
              <a:buNone/>
              <a:defRPr sz="1400"/>
            </a:lvl5pPr>
            <a:lvl6pPr marL="2286000" indent="0" rtl="0">
              <a:buFont typeface="Tahoma"/>
              <a:buNone/>
              <a:defRPr sz="1400"/>
            </a:lvl6pPr>
            <a:lvl7pPr marL="2743200" indent="0" rtl="0">
              <a:buFont typeface="Tahoma"/>
              <a:buNone/>
              <a:defRPr sz="1400"/>
            </a:lvl7pPr>
            <a:lvl8pPr marL="3200400" indent="0" rtl="0">
              <a:buFont typeface="Tahoma"/>
              <a:buNone/>
              <a:defRPr sz="1400"/>
            </a:lvl8pPr>
            <a:lvl9pPr marL="3657600" indent="0" rtl="0">
              <a:buFont typeface="Tahoma"/>
              <a:buNone/>
              <a:defRPr sz="14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381000"/>
            <a:ext cx="8229600" cy="13715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ahoma"/>
                <a:ea typeface="Tahoma"/>
                <a:cs typeface="Tahoma"/>
                <a:sym typeface="Tahoma"/>
              </a:defRPr>
            </a:lvl1pPr>
            <a:lvl2pPr algn="ctr" rtl="0">
              <a:spcBef>
                <a:spcPts val="0"/>
              </a:spcBef>
              <a:spcAft>
                <a:spcPts val="0"/>
              </a:spcAft>
              <a:defRPr sz="4400">
                <a:solidFill>
                  <a:schemeClr val="lt2"/>
                </a:solidFill>
                <a:latin typeface="Tahoma"/>
                <a:ea typeface="Tahoma"/>
                <a:cs typeface="Tahoma"/>
                <a:sym typeface="Tahoma"/>
              </a:defRPr>
            </a:lvl2pPr>
            <a:lvl3pPr algn="ctr" rtl="0">
              <a:spcBef>
                <a:spcPts val="0"/>
              </a:spcBef>
              <a:spcAft>
                <a:spcPts val="0"/>
              </a:spcAft>
              <a:defRPr sz="4400">
                <a:solidFill>
                  <a:schemeClr val="lt2"/>
                </a:solidFill>
                <a:latin typeface="Tahoma"/>
                <a:ea typeface="Tahoma"/>
                <a:cs typeface="Tahoma"/>
                <a:sym typeface="Tahoma"/>
              </a:defRPr>
            </a:lvl3pPr>
            <a:lvl4pPr algn="ctr" rtl="0">
              <a:spcBef>
                <a:spcPts val="0"/>
              </a:spcBef>
              <a:spcAft>
                <a:spcPts val="0"/>
              </a:spcAft>
              <a:defRPr sz="4400">
                <a:solidFill>
                  <a:schemeClr val="lt2"/>
                </a:solidFill>
                <a:latin typeface="Tahoma"/>
                <a:ea typeface="Tahoma"/>
                <a:cs typeface="Tahoma"/>
                <a:sym typeface="Tahoma"/>
              </a:defRPr>
            </a:lvl4pPr>
            <a:lvl5pPr algn="ctr" rtl="0">
              <a:spcBef>
                <a:spcPts val="0"/>
              </a:spcBef>
              <a:spcAft>
                <a:spcPts val="0"/>
              </a:spcAft>
              <a:defRPr sz="4400">
                <a:solidFill>
                  <a:schemeClr val="lt2"/>
                </a:solidFill>
                <a:latin typeface="Tahoma"/>
                <a:ea typeface="Tahoma"/>
                <a:cs typeface="Tahoma"/>
                <a:sym typeface="Tahoma"/>
              </a:defRPr>
            </a:lvl5pPr>
            <a:lvl6pPr marL="457200" algn="ctr" rtl="0">
              <a:spcBef>
                <a:spcPts val="0"/>
              </a:spcBef>
              <a:spcAft>
                <a:spcPts val="0"/>
              </a:spcAft>
              <a:defRPr sz="4400">
                <a:solidFill>
                  <a:schemeClr val="lt2"/>
                </a:solidFill>
                <a:latin typeface="Tahoma"/>
                <a:ea typeface="Tahoma"/>
                <a:cs typeface="Tahoma"/>
                <a:sym typeface="Tahoma"/>
              </a:defRPr>
            </a:lvl6pPr>
            <a:lvl7pPr marL="914400" algn="ctr" rtl="0">
              <a:spcBef>
                <a:spcPts val="0"/>
              </a:spcBef>
              <a:spcAft>
                <a:spcPts val="0"/>
              </a:spcAft>
              <a:defRPr sz="4400">
                <a:solidFill>
                  <a:schemeClr val="lt2"/>
                </a:solidFill>
                <a:latin typeface="Tahoma"/>
                <a:ea typeface="Tahoma"/>
                <a:cs typeface="Tahoma"/>
                <a:sym typeface="Tahoma"/>
              </a:defRPr>
            </a:lvl7pPr>
            <a:lvl8pPr marL="1371600" algn="ctr" rtl="0">
              <a:spcBef>
                <a:spcPts val="0"/>
              </a:spcBef>
              <a:spcAft>
                <a:spcPts val="0"/>
              </a:spcAft>
              <a:defRPr sz="4400">
                <a:solidFill>
                  <a:schemeClr val="lt2"/>
                </a:solidFill>
                <a:latin typeface="Tahoma"/>
                <a:ea typeface="Tahoma"/>
                <a:cs typeface="Tahoma"/>
                <a:sym typeface="Tahoma"/>
              </a:defRPr>
            </a:lvl8pPr>
            <a:lvl9pPr marL="1828800" algn="ctr" rtl="0">
              <a:spcBef>
                <a:spcPts val="0"/>
              </a:spcBef>
              <a:spcAft>
                <a:spcPts val="0"/>
              </a:spcAft>
              <a:defRPr sz="4400">
                <a:solidFill>
                  <a:schemeClr val="lt2"/>
                </a:solidFill>
                <a:latin typeface="Tahoma"/>
                <a:ea typeface="Tahoma"/>
                <a:cs typeface="Tahoma"/>
                <a:sym typeface="Tahoma"/>
              </a:defRPr>
            </a:lvl9pPr>
          </a:lstStyle>
          <a:p>
            <a:endParaRPr/>
          </a:p>
        </p:txBody>
      </p:sp>
      <p:sp>
        <p:nvSpPr>
          <p:cNvPr id="46" name="Shape 46"/>
          <p:cNvSpPr txBox="1">
            <a:spLocks noGrp="1"/>
          </p:cNvSpPr>
          <p:nvPr>
            <p:ph type="body" idx="1"/>
          </p:nvPr>
        </p:nvSpPr>
        <p:spPr>
          <a:xfrm>
            <a:off x="457200" y="1981200"/>
            <a:ext cx="8229600" cy="4114800"/>
          </a:xfrm>
          <a:prstGeom prst="rect">
            <a:avLst/>
          </a:prstGeom>
          <a:noFill/>
          <a:ln>
            <a:noFill/>
          </a:ln>
        </p:spPr>
        <p:txBody>
          <a:bodyPr lIns="91425" tIns="91425" rIns="91425" bIns="91425" anchor="t" anchorCtr="0"/>
          <a:lstStyle>
            <a:lvl1pPr marL="342900" indent="-263525" algn="l" rtl="0">
              <a:spcBef>
                <a:spcPts val="640"/>
              </a:spcBef>
              <a:spcAft>
                <a:spcPts val="0"/>
              </a:spcAft>
              <a:buClr>
                <a:schemeClr val="hlink"/>
              </a:buClr>
              <a:buFont typeface="Arial"/>
              <a:buChar char="•"/>
              <a:defRPr sz="3200">
                <a:solidFill>
                  <a:schemeClr val="lt1"/>
                </a:solidFill>
                <a:latin typeface="Tahoma"/>
                <a:ea typeface="Tahoma"/>
                <a:cs typeface="Tahoma"/>
                <a:sym typeface="Tahoma"/>
              </a:defRPr>
            </a:lvl1pPr>
            <a:lvl2pPr marL="742950" indent="-215900" algn="l" rtl="0">
              <a:spcBef>
                <a:spcPts val="560"/>
              </a:spcBef>
              <a:spcAft>
                <a:spcPts val="0"/>
              </a:spcAft>
              <a:buClr>
                <a:schemeClr val="folHlink"/>
              </a:buClr>
              <a:buFont typeface="Arial"/>
              <a:buChar char="•"/>
              <a:defRPr sz="2800">
                <a:solidFill>
                  <a:schemeClr val="lt1"/>
                </a:solidFill>
                <a:latin typeface="Tahoma"/>
                <a:ea typeface="Tahoma"/>
                <a:cs typeface="Tahoma"/>
                <a:sym typeface="Tahoma"/>
              </a:defRPr>
            </a:lvl2pPr>
            <a:lvl3pPr marL="1143000" indent="-168275" algn="l" rtl="0">
              <a:spcBef>
                <a:spcPts val="480"/>
              </a:spcBef>
              <a:spcAft>
                <a:spcPts val="0"/>
              </a:spcAft>
              <a:buClr>
                <a:schemeClr val="hlink"/>
              </a:buClr>
              <a:buFont typeface="Arial"/>
              <a:buChar char="•"/>
              <a:defRPr sz="2400">
                <a:solidFill>
                  <a:schemeClr val="lt1"/>
                </a:solidFill>
                <a:latin typeface="Tahoma"/>
                <a:ea typeface="Tahoma"/>
                <a:cs typeface="Tahoma"/>
                <a:sym typeface="Tahoma"/>
              </a:defRPr>
            </a:lvl3pPr>
            <a:lvl4pPr marL="1600200" indent="-177800" algn="l" rtl="0">
              <a:spcBef>
                <a:spcPts val="400"/>
              </a:spcBef>
              <a:spcAft>
                <a:spcPts val="0"/>
              </a:spcAft>
              <a:buClr>
                <a:schemeClr val="folHlink"/>
              </a:buClr>
              <a:buFont typeface="Arial"/>
              <a:buChar char="•"/>
              <a:defRPr sz="2000">
                <a:solidFill>
                  <a:schemeClr val="lt1"/>
                </a:solidFill>
                <a:latin typeface="Tahoma"/>
                <a:ea typeface="Tahoma"/>
                <a:cs typeface="Tahoma"/>
                <a:sym typeface="Tahoma"/>
              </a:defRPr>
            </a:lvl4pPr>
            <a:lvl5pPr marL="20574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5pPr>
            <a:lvl6pPr marL="25146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6pPr>
            <a:lvl7pPr marL="29718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7pPr>
            <a:lvl8pPr marL="34290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8pPr>
            <a:lvl9pPr marL="38862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47"/>
        <p:cNvGrpSpPr/>
        <p:nvPr/>
      </p:nvGrpSpPr>
      <p:grpSpPr>
        <a:xfrm>
          <a:off x="0" y="0"/>
          <a:ext cx="0" cy="0"/>
          <a:chOff x="0" y="0"/>
          <a:chExt cx="0" cy="0"/>
        </a:xfrm>
      </p:grpSpPr>
      <p:sp>
        <p:nvSpPr>
          <p:cNvPr id="48" name="Shape 48"/>
          <p:cNvSpPr txBox="1">
            <a:spLocks noGrp="1"/>
          </p:cNvSpPr>
          <p:nvPr>
            <p:ph type="ctrTitle"/>
          </p:nvPr>
        </p:nvSpPr>
        <p:spPr>
          <a:xfrm>
            <a:off x="685800" y="1676400"/>
            <a:ext cx="7772400" cy="1828800"/>
          </a:xfrm>
          <a:prstGeom prst="rect">
            <a:avLst/>
          </a:prstGeom>
          <a:noFill/>
          <a:ln>
            <a:noFill/>
          </a:ln>
        </p:spPr>
        <p:txBody>
          <a:bodyPr lIns="91425" tIns="91425" rIns="91425" bIns="91425" anchor="t" anchorCtr="0"/>
          <a:lstStyle>
            <a:lvl1pPr marL="0" marR="0" indent="0" algn="ctr" rtl="0">
              <a:spcBef>
                <a:spcPts val="0"/>
              </a:spcBef>
              <a:spcAft>
                <a:spcPts val="0"/>
              </a:spcAft>
              <a:defRPr sz="4400" b="0" i="0" u="none" strike="noStrike" cap="none" baseline="0">
                <a:solidFill>
                  <a:schemeClr val="lt2"/>
                </a:solidFill>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9" name="Shape 4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hlink"/>
              </a:buClr>
              <a:buFont typeface="Tahoma"/>
              <a:buNone/>
              <a:defRPr sz="3200" b="0" i="0" u="none" strike="noStrike" cap="none" baseline="0">
                <a:solidFill>
                  <a:schemeClr val="lt1"/>
                </a:solidFill>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14"/>
        <p:cNvGrpSpPr/>
        <p:nvPr/>
      </p:nvGrpSpPr>
      <p:grpSpPr>
        <a:xfrm>
          <a:off x="0" y="0"/>
          <a:ext cx="0" cy="0"/>
          <a:chOff x="0" y="0"/>
          <a:chExt cx="0" cy="0"/>
        </a:xfrm>
      </p:grpSpPr>
      <p:sp>
        <p:nvSpPr>
          <p:cNvPr id="15" name="Shape 15"/>
          <p:cNvSpPr txBox="1">
            <a:spLocks noGrp="1"/>
          </p:cNvSpPr>
          <p:nvPr>
            <p:ph type="title"/>
          </p:nvPr>
        </p:nvSpPr>
        <p:spPr>
          <a:xfrm rot="5400000">
            <a:off x="4800600" y="2209799"/>
            <a:ext cx="5714999" cy="20574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ahoma"/>
                <a:ea typeface="Tahoma"/>
                <a:cs typeface="Tahoma"/>
                <a:sym typeface="Tahoma"/>
              </a:defRPr>
            </a:lvl1pPr>
            <a:lvl2pPr algn="ctr" rtl="0">
              <a:spcBef>
                <a:spcPts val="0"/>
              </a:spcBef>
              <a:spcAft>
                <a:spcPts val="0"/>
              </a:spcAft>
              <a:defRPr sz="4400">
                <a:solidFill>
                  <a:schemeClr val="lt2"/>
                </a:solidFill>
                <a:latin typeface="Tahoma"/>
                <a:ea typeface="Tahoma"/>
                <a:cs typeface="Tahoma"/>
                <a:sym typeface="Tahoma"/>
              </a:defRPr>
            </a:lvl2pPr>
            <a:lvl3pPr algn="ctr" rtl="0">
              <a:spcBef>
                <a:spcPts val="0"/>
              </a:spcBef>
              <a:spcAft>
                <a:spcPts val="0"/>
              </a:spcAft>
              <a:defRPr sz="4400">
                <a:solidFill>
                  <a:schemeClr val="lt2"/>
                </a:solidFill>
                <a:latin typeface="Tahoma"/>
                <a:ea typeface="Tahoma"/>
                <a:cs typeface="Tahoma"/>
                <a:sym typeface="Tahoma"/>
              </a:defRPr>
            </a:lvl3pPr>
            <a:lvl4pPr algn="ctr" rtl="0">
              <a:spcBef>
                <a:spcPts val="0"/>
              </a:spcBef>
              <a:spcAft>
                <a:spcPts val="0"/>
              </a:spcAft>
              <a:defRPr sz="4400">
                <a:solidFill>
                  <a:schemeClr val="lt2"/>
                </a:solidFill>
                <a:latin typeface="Tahoma"/>
                <a:ea typeface="Tahoma"/>
                <a:cs typeface="Tahoma"/>
                <a:sym typeface="Tahoma"/>
              </a:defRPr>
            </a:lvl4pPr>
            <a:lvl5pPr algn="ctr" rtl="0">
              <a:spcBef>
                <a:spcPts val="0"/>
              </a:spcBef>
              <a:spcAft>
                <a:spcPts val="0"/>
              </a:spcAft>
              <a:defRPr sz="4400">
                <a:solidFill>
                  <a:schemeClr val="lt2"/>
                </a:solidFill>
                <a:latin typeface="Tahoma"/>
                <a:ea typeface="Tahoma"/>
                <a:cs typeface="Tahoma"/>
                <a:sym typeface="Tahoma"/>
              </a:defRPr>
            </a:lvl5pPr>
            <a:lvl6pPr marL="457200" algn="ctr" rtl="0">
              <a:spcBef>
                <a:spcPts val="0"/>
              </a:spcBef>
              <a:spcAft>
                <a:spcPts val="0"/>
              </a:spcAft>
              <a:defRPr sz="4400">
                <a:solidFill>
                  <a:schemeClr val="lt2"/>
                </a:solidFill>
                <a:latin typeface="Tahoma"/>
                <a:ea typeface="Tahoma"/>
                <a:cs typeface="Tahoma"/>
                <a:sym typeface="Tahoma"/>
              </a:defRPr>
            </a:lvl6pPr>
            <a:lvl7pPr marL="914400" algn="ctr" rtl="0">
              <a:spcBef>
                <a:spcPts val="0"/>
              </a:spcBef>
              <a:spcAft>
                <a:spcPts val="0"/>
              </a:spcAft>
              <a:defRPr sz="4400">
                <a:solidFill>
                  <a:schemeClr val="lt2"/>
                </a:solidFill>
                <a:latin typeface="Tahoma"/>
                <a:ea typeface="Tahoma"/>
                <a:cs typeface="Tahoma"/>
                <a:sym typeface="Tahoma"/>
              </a:defRPr>
            </a:lvl7pPr>
            <a:lvl8pPr marL="1371600" algn="ctr" rtl="0">
              <a:spcBef>
                <a:spcPts val="0"/>
              </a:spcBef>
              <a:spcAft>
                <a:spcPts val="0"/>
              </a:spcAft>
              <a:defRPr sz="4400">
                <a:solidFill>
                  <a:schemeClr val="lt2"/>
                </a:solidFill>
                <a:latin typeface="Tahoma"/>
                <a:ea typeface="Tahoma"/>
                <a:cs typeface="Tahoma"/>
                <a:sym typeface="Tahoma"/>
              </a:defRPr>
            </a:lvl8pPr>
            <a:lvl9pPr marL="1828800" algn="ctr" rtl="0">
              <a:spcBef>
                <a:spcPts val="0"/>
              </a:spcBef>
              <a:spcAft>
                <a:spcPts val="0"/>
              </a:spcAft>
              <a:defRPr sz="4400">
                <a:solidFill>
                  <a:schemeClr val="lt2"/>
                </a:solidFill>
                <a:latin typeface="Tahoma"/>
                <a:ea typeface="Tahoma"/>
                <a:cs typeface="Tahoma"/>
                <a:sym typeface="Tahoma"/>
              </a:defRPr>
            </a:lvl9pPr>
          </a:lstStyle>
          <a:p>
            <a:endParaRPr/>
          </a:p>
        </p:txBody>
      </p:sp>
      <p:sp>
        <p:nvSpPr>
          <p:cNvPr id="16" name="Shape 16"/>
          <p:cNvSpPr txBox="1">
            <a:spLocks noGrp="1"/>
          </p:cNvSpPr>
          <p:nvPr>
            <p:ph type="body" idx="1"/>
          </p:nvPr>
        </p:nvSpPr>
        <p:spPr>
          <a:xfrm rot="5400000">
            <a:off x="609600" y="228600"/>
            <a:ext cx="5714999" cy="6019799"/>
          </a:xfrm>
          <a:prstGeom prst="rect">
            <a:avLst/>
          </a:prstGeom>
          <a:noFill/>
          <a:ln>
            <a:noFill/>
          </a:ln>
        </p:spPr>
        <p:txBody>
          <a:bodyPr lIns="91425" tIns="91425" rIns="91425" bIns="91425" anchor="t" anchorCtr="0"/>
          <a:lstStyle>
            <a:lvl1pPr marL="342900" indent="-263525" algn="l" rtl="0">
              <a:spcBef>
                <a:spcPts val="640"/>
              </a:spcBef>
              <a:spcAft>
                <a:spcPts val="0"/>
              </a:spcAft>
              <a:buClr>
                <a:schemeClr val="hlink"/>
              </a:buClr>
              <a:buFont typeface="Arial"/>
              <a:buChar char="•"/>
              <a:defRPr sz="3200">
                <a:solidFill>
                  <a:schemeClr val="lt1"/>
                </a:solidFill>
                <a:latin typeface="Tahoma"/>
                <a:ea typeface="Tahoma"/>
                <a:cs typeface="Tahoma"/>
                <a:sym typeface="Tahoma"/>
              </a:defRPr>
            </a:lvl1pPr>
            <a:lvl2pPr marL="742950" indent="-215900" algn="l" rtl="0">
              <a:spcBef>
                <a:spcPts val="560"/>
              </a:spcBef>
              <a:spcAft>
                <a:spcPts val="0"/>
              </a:spcAft>
              <a:buClr>
                <a:schemeClr val="folHlink"/>
              </a:buClr>
              <a:buFont typeface="Arial"/>
              <a:buChar char="•"/>
              <a:defRPr sz="2800">
                <a:solidFill>
                  <a:schemeClr val="lt1"/>
                </a:solidFill>
                <a:latin typeface="Tahoma"/>
                <a:ea typeface="Tahoma"/>
                <a:cs typeface="Tahoma"/>
                <a:sym typeface="Tahoma"/>
              </a:defRPr>
            </a:lvl2pPr>
            <a:lvl3pPr marL="1143000" indent="-168275" algn="l" rtl="0">
              <a:spcBef>
                <a:spcPts val="480"/>
              </a:spcBef>
              <a:spcAft>
                <a:spcPts val="0"/>
              </a:spcAft>
              <a:buClr>
                <a:schemeClr val="hlink"/>
              </a:buClr>
              <a:buFont typeface="Arial"/>
              <a:buChar char="•"/>
              <a:defRPr sz="2400">
                <a:solidFill>
                  <a:schemeClr val="lt1"/>
                </a:solidFill>
                <a:latin typeface="Tahoma"/>
                <a:ea typeface="Tahoma"/>
                <a:cs typeface="Tahoma"/>
                <a:sym typeface="Tahoma"/>
              </a:defRPr>
            </a:lvl3pPr>
            <a:lvl4pPr marL="1600200" indent="-177800" algn="l" rtl="0">
              <a:spcBef>
                <a:spcPts val="400"/>
              </a:spcBef>
              <a:spcAft>
                <a:spcPts val="0"/>
              </a:spcAft>
              <a:buClr>
                <a:schemeClr val="folHlink"/>
              </a:buClr>
              <a:buFont typeface="Arial"/>
              <a:buChar char="•"/>
              <a:defRPr sz="2000">
                <a:solidFill>
                  <a:schemeClr val="lt1"/>
                </a:solidFill>
                <a:latin typeface="Tahoma"/>
                <a:ea typeface="Tahoma"/>
                <a:cs typeface="Tahoma"/>
                <a:sym typeface="Tahoma"/>
              </a:defRPr>
            </a:lvl4pPr>
            <a:lvl5pPr marL="20574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5pPr>
            <a:lvl6pPr marL="25146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6pPr>
            <a:lvl7pPr marL="29718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7pPr>
            <a:lvl8pPr marL="34290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8pPr>
            <a:lvl9pPr marL="38862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381000"/>
            <a:ext cx="8229600" cy="13715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ahoma"/>
                <a:ea typeface="Tahoma"/>
                <a:cs typeface="Tahoma"/>
                <a:sym typeface="Tahoma"/>
              </a:defRPr>
            </a:lvl1pPr>
            <a:lvl2pPr algn="ctr" rtl="0">
              <a:spcBef>
                <a:spcPts val="0"/>
              </a:spcBef>
              <a:spcAft>
                <a:spcPts val="0"/>
              </a:spcAft>
              <a:defRPr sz="4400">
                <a:solidFill>
                  <a:schemeClr val="lt2"/>
                </a:solidFill>
                <a:latin typeface="Tahoma"/>
                <a:ea typeface="Tahoma"/>
                <a:cs typeface="Tahoma"/>
                <a:sym typeface="Tahoma"/>
              </a:defRPr>
            </a:lvl2pPr>
            <a:lvl3pPr algn="ctr" rtl="0">
              <a:spcBef>
                <a:spcPts val="0"/>
              </a:spcBef>
              <a:spcAft>
                <a:spcPts val="0"/>
              </a:spcAft>
              <a:defRPr sz="4400">
                <a:solidFill>
                  <a:schemeClr val="lt2"/>
                </a:solidFill>
                <a:latin typeface="Tahoma"/>
                <a:ea typeface="Tahoma"/>
                <a:cs typeface="Tahoma"/>
                <a:sym typeface="Tahoma"/>
              </a:defRPr>
            </a:lvl3pPr>
            <a:lvl4pPr algn="ctr" rtl="0">
              <a:spcBef>
                <a:spcPts val="0"/>
              </a:spcBef>
              <a:spcAft>
                <a:spcPts val="0"/>
              </a:spcAft>
              <a:defRPr sz="4400">
                <a:solidFill>
                  <a:schemeClr val="lt2"/>
                </a:solidFill>
                <a:latin typeface="Tahoma"/>
                <a:ea typeface="Tahoma"/>
                <a:cs typeface="Tahoma"/>
                <a:sym typeface="Tahoma"/>
              </a:defRPr>
            </a:lvl4pPr>
            <a:lvl5pPr algn="ctr" rtl="0">
              <a:spcBef>
                <a:spcPts val="0"/>
              </a:spcBef>
              <a:spcAft>
                <a:spcPts val="0"/>
              </a:spcAft>
              <a:defRPr sz="4400">
                <a:solidFill>
                  <a:schemeClr val="lt2"/>
                </a:solidFill>
                <a:latin typeface="Tahoma"/>
                <a:ea typeface="Tahoma"/>
                <a:cs typeface="Tahoma"/>
                <a:sym typeface="Tahoma"/>
              </a:defRPr>
            </a:lvl5pPr>
            <a:lvl6pPr marL="457200" algn="ctr" rtl="0">
              <a:spcBef>
                <a:spcPts val="0"/>
              </a:spcBef>
              <a:spcAft>
                <a:spcPts val="0"/>
              </a:spcAft>
              <a:defRPr sz="4400">
                <a:solidFill>
                  <a:schemeClr val="lt2"/>
                </a:solidFill>
                <a:latin typeface="Tahoma"/>
                <a:ea typeface="Tahoma"/>
                <a:cs typeface="Tahoma"/>
                <a:sym typeface="Tahoma"/>
              </a:defRPr>
            </a:lvl6pPr>
            <a:lvl7pPr marL="914400" algn="ctr" rtl="0">
              <a:spcBef>
                <a:spcPts val="0"/>
              </a:spcBef>
              <a:spcAft>
                <a:spcPts val="0"/>
              </a:spcAft>
              <a:defRPr sz="4400">
                <a:solidFill>
                  <a:schemeClr val="lt2"/>
                </a:solidFill>
                <a:latin typeface="Tahoma"/>
                <a:ea typeface="Tahoma"/>
                <a:cs typeface="Tahoma"/>
                <a:sym typeface="Tahoma"/>
              </a:defRPr>
            </a:lvl7pPr>
            <a:lvl8pPr marL="1371600" algn="ctr" rtl="0">
              <a:spcBef>
                <a:spcPts val="0"/>
              </a:spcBef>
              <a:spcAft>
                <a:spcPts val="0"/>
              </a:spcAft>
              <a:defRPr sz="4400">
                <a:solidFill>
                  <a:schemeClr val="lt2"/>
                </a:solidFill>
                <a:latin typeface="Tahoma"/>
                <a:ea typeface="Tahoma"/>
                <a:cs typeface="Tahoma"/>
                <a:sym typeface="Tahoma"/>
              </a:defRPr>
            </a:lvl8pPr>
            <a:lvl9pPr marL="1828800" algn="ctr" rtl="0">
              <a:spcBef>
                <a:spcPts val="0"/>
              </a:spcBef>
              <a:spcAft>
                <a:spcPts val="0"/>
              </a:spcAft>
              <a:defRPr sz="4400">
                <a:solidFill>
                  <a:schemeClr val="lt2"/>
                </a:solidFill>
                <a:latin typeface="Tahoma"/>
                <a:ea typeface="Tahoma"/>
                <a:cs typeface="Tahoma"/>
                <a:sym typeface="Tahoma"/>
              </a:defRPr>
            </a:lvl9pPr>
          </a:lstStyle>
          <a:p>
            <a:endParaRPr/>
          </a:p>
        </p:txBody>
      </p:sp>
      <p:sp>
        <p:nvSpPr>
          <p:cNvPr id="19" name="Shape 19"/>
          <p:cNvSpPr txBox="1">
            <a:spLocks noGrp="1"/>
          </p:cNvSpPr>
          <p:nvPr>
            <p:ph type="body" idx="1"/>
          </p:nvPr>
        </p:nvSpPr>
        <p:spPr>
          <a:xfrm rot="5400000">
            <a:off x="2514599" y="-76200"/>
            <a:ext cx="4114800" cy="8229600"/>
          </a:xfrm>
          <a:prstGeom prst="rect">
            <a:avLst/>
          </a:prstGeom>
          <a:noFill/>
          <a:ln>
            <a:noFill/>
          </a:ln>
        </p:spPr>
        <p:txBody>
          <a:bodyPr lIns="91425" tIns="91425" rIns="91425" bIns="91425" anchor="t" anchorCtr="0"/>
          <a:lstStyle>
            <a:lvl1pPr marL="342900" indent="-263525" algn="l" rtl="0">
              <a:spcBef>
                <a:spcPts val="640"/>
              </a:spcBef>
              <a:spcAft>
                <a:spcPts val="0"/>
              </a:spcAft>
              <a:buClr>
                <a:schemeClr val="hlink"/>
              </a:buClr>
              <a:buFont typeface="Arial"/>
              <a:buChar char="•"/>
              <a:defRPr sz="3200">
                <a:solidFill>
                  <a:schemeClr val="lt1"/>
                </a:solidFill>
                <a:latin typeface="Tahoma"/>
                <a:ea typeface="Tahoma"/>
                <a:cs typeface="Tahoma"/>
                <a:sym typeface="Tahoma"/>
              </a:defRPr>
            </a:lvl1pPr>
            <a:lvl2pPr marL="742950" indent="-215900" algn="l" rtl="0">
              <a:spcBef>
                <a:spcPts val="560"/>
              </a:spcBef>
              <a:spcAft>
                <a:spcPts val="0"/>
              </a:spcAft>
              <a:buClr>
                <a:schemeClr val="folHlink"/>
              </a:buClr>
              <a:buFont typeface="Arial"/>
              <a:buChar char="•"/>
              <a:defRPr sz="2800">
                <a:solidFill>
                  <a:schemeClr val="lt1"/>
                </a:solidFill>
                <a:latin typeface="Tahoma"/>
                <a:ea typeface="Tahoma"/>
                <a:cs typeface="Tahoma"/>
                <a:sym typeface="Tahoma"/>
              </a:defRPr>
            </a:lvl2pPr>
            <a:lvl3pPr marL="1143000" indent="-168275" algn="l" rtl="0">
              <a:spcBef>
                <a:spcPts val="480"/>
              </a:spcBef>
              <a:spcAft>
                <a:spcPts val="0"/>
              </a:spcAft>
              <a:buClr>
                <a:schemeClr val="hlink"/>
              </a:buClr>
              <a:buFont typeface="Arial"/>
              <a:buChar char="•"/>
              <a:defRPr sz="2400">
                <a:solidFill>
                  <a:schemeClr val="lt1"/>
                </a:solidFill>
                <a:latin typeface="Tahoma"/>
                <a:ea typeface="Tahoma"/>
                <a:cs typeface="Tahoma"/>
                <a:sym typeface="Tahoma"/>
              </a:defRPr>
            </a:lvl3pPr>
            <a:lvl4pPr marL="1600200" indent="-177800" algn="l" rtl="0">
              <a:spcBef>
                <a:spcPts val="400"/>
              </a:spcBef>
              <a:spcAft>
                <a:spcPts val="0"/>
              </a:spcAft>
              <a:buClr>
                <a:schemeClr val="folHlink"/>
              </a:buClr>
              <a:buFont typeface="Arial"/>
              <a:buChar char="•"/>
              <a:defRPr sz="2000">
                <a:solidFill>
                  <a:schemeClr val="lt1"/>
                </a:solidFill>
                <a:latin typeface="Tahoma"/>
                <a:ea typeface="Tahoma"/>
                <a:cs typeface="Tahoma"/>
                <a:sym typeface="Tahoma"/>
              </a:defRPr>
            </a:lvl4pPr>
            <a:lvl5pPr marL="20574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5pPr>
            <a:lvl6pPr marL="25146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6pPr>
            <a:lvl7pPr marL="29718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7pPr>
            <a:lvl8pPr marL="34290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8pPr>
            <a:lvl9pPr marL="3886200" indent="-177800" algn="l" rtl="0">
              <a:spcBef>
                <a:spcPts val="400"/>
              </a:spcBef>
              <a:spcAft>
                <a:spcPts val="0"/>
              </a:spcAft>
              <a:buClr>
                <a:schemeClr val="hlink"/>
              </a:buClr>
              <a:buFont typeface="Arial"/>
              <a:buChar char="•"/>
              <a:defRPr sz="2000">
                <a:solidFill>
                  <a:schemeClr val="lt1"/>
                </a:solidFill>
                <a:latin typeface="Tahoma"/>
                <a:ea typeface="Tahoma"/>
                <a:cs typeface="Tahoma"/>
                <a:sym typeface="Tahoma"/>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2" name="Shape 22"/>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buClr>
                <a:schemeClr val="lt1"/>
              </a:buClr>
              <a:buFont typeface="Tahoma"/>
              <a:buNone/>
              <a:defRPr sz="3200" b="0" i="0" u="none" strike="noStrike" cap="none" baseline="0">
                <a:solidFill>
                  <a:schemeClr val="lt1"/>
                </a:solidFill>
                <a:latin typeface="Tahoma"/>
                <a:ea typeface="Tahoma"/>
                <a:cs typeface="Tahoma"/>
                <a:sym typeface="Tahoma"/>
              </a:defRPr>
            </a:lvl1pPr>
            <a:lvl2pPr marL="457200" marR="0" indent="0" algn="l" rtl="0">
              <a:buClr>
                <a:schemeClr val="lt1"/>
              </a:buClr>
              <a:buFont typeface="Tahoma"/>
              <a:buNone/>
              <a:defRPr sz="2800" b="0" i="0" u="none" strike="noStrike" cap="none" baseline="0">
                <a:solidFill>
                  <a:schemeClr val="lt1"/>
                </a:solidFill>
                <a:latin typeface="Tahoma"/>
                <a:ea typeface="Tahoma"/>
                <a:cs typeface="Tahoma"/>
                <a:sym typeface="Tahoma"/>
              </a:defRPr>
            </a:lvl2pPr>
            <a:lvl3pPr marL="914400" marR="0" indent="0" algn="l" rtl="0">
              <a:buClr>
                <a:schemeClr val="lt1"/>
              </a:buClr>
              <a:buFont typeface="Tahoma"/>
              <a:buNone/>
              <a:defRPr sz="2400" b="0" i="0" u="none" strike="noStrike" cap="none" baseline="0">
                <a:solidFill>
                  <a:schemeClr val="lt1"/>
                </a:solidFill>
                <a:latin typeface="Tahoma"/>
                <a:ea typeface="Tahoma"/>
                <a:cs typeface="Tahoma"/>
                <a:sym typeface="Tahoma"/>
              </a:defRPr>
            </a:lvl3pPr>
            <a:lvl4pPr marL="1371600" marR="0" indent="0" algn="l" rtl="0">
              <a:buClr>
                <a:schemeClr val="lt1"/>
              </a:buClr>
              <a:buFont typeface="Tahoma"/>
              <a:buNone/>
              <a:defRPr sz="2000" b="0" i="0" u="none" strike="noStrike" cap="none" baseline="0">
                <a:solidFill>
                  <a:schemeClr val="lt1"/>
                </a:solidFill>
                <a:latin typeface="Tahoma"/>
                <a:ea typeface="Tahoma"/>
                <a:cs typeface="Tahoma"/>
                <a:sym typeface="Tahoma"/>
              </a:defRPr>
            </a:lvl4pPr>
            <a:lvl5pPr marL="1828800" marR="0" indent="0" algn="l" rtl="0">
              <a:buClr>
                <a:schemeClr val="lt1"/>
              </a:buClr>
              <a:buFont typeface="Tahoma"/>
              <a:buNone/>
              <a:defRPr sz="2000" b="0" i="0" u="none" strike="noStrike" cap="none" baseline="0">
                <a:solidFill>
                  <a:schemeClr val="lt1"/>
                </a:solidFill>
                <a:latin typeface="Tahoma"/>
                <a:ea typeface="Tahoma"/>
                <a:cs typeface="Tahoma"/>
                <a:sym typeface="Tahoma"/>
              </a:defRPr>
            </a:lvl5pPr>
            <a:lvl6pPr marL="2286000" marR="0" indent="0" algn="l" rtl="0">
              <a:buClr>
                <a:schemeClr val="lt1"/>
              </a:buClr>
              <a:buFont typeface="Tahoma"/>
              <a:buNone/>
              <a:defRPr sz="2000" b="0" i="0" u="none" strike="noStrike" cap="none" baseline="0">
                <a:solidFill>
                  <a:schemeClr val="lt1"/>
                </a:solidFill>
                <a:latin typeface="Tahoma"/>
                <a:ea typeface="Tahoma"/>
                <a:cs typeface="Tahoma"/>
                <a:sym typeface="Tahoma"/>
              </a:defRPr>
            </a:lvl6pPr>
            <a:lvl7pPr marL="2743200" marR="0" indent="0" algn="l" rtl="0">
              <a:buClr>
                <a:schemeClr val="lt1"/>
              </a:buClr>
              <a:buFont typeface="Tahoma"/>
              <a:buNone/>
              <a:defRPr sz="2000" b="0" i="0" u="none" strike="noStrike" cap="none" baseline="0">
                <a:solidFill>
                  <a:schemeClr val="lt1"/>
                </a:solidFill>
                <a:latin typeface="Tahoma"/>
                <a:ea typeface="Tahoma"/>
                <a:cs typeface="Tahoma"/>
                <a:sym typeface="Tahoma"/>
              </a:defRPr>
            </a:lvl7pPr>
            <a:lvl8pPr marL="3200400" marR="0" indent="0" algn="l" rtl="0">
              <a:buClr>
                <a:schemeClr val="lt1"/>
              </a:buClr>
              <a:buFont typeface="Tahoma"/>
              <a:buNone/>
              <a:defRPr sz="2000" b="0" i="0" u="none" strike="noStrike" cap="none" baseline="0">
                <a:solidFill>
                  <a:schemeClr val="lt1"/>
                </a:solidFill>
                <a:latin typeface="Tahoma"/>
                <a:ea typeface="Tahoma"/>
                <a:cs typeface="Tahoma"/>
                <a:sym typeface="Tahoma"/>
              </a:defRPr>
            </a:lvl8pPr>
            <a:lvl9pPr marL="3657600" marR="0" indent="0" algn="l" rtl="0">
              <a:buClr>
                <a:schemeClr val="lt1"/>
              </a:buClr>
              <a:buFont typeface="Tahoma"/>
              <a:buNone/>
              <a:defRPr sz="2000" b="0" i="0" u="none" strike="noStrike" cap="none" baseline="0">
                <a:solidFill>
                  <a:schemeClr val="lt1"/>
                </a:solidFill>
                <a:latin typeface="Tahoma"/>
                <a:ea typeface="Tahoma"/>
                <a:cs typeface="Tahoma"/>
                <a:sym typeface="Tahoma"/>
              </a:defRPr>
            </a:lvl9pPr>
          </a:lstStyle>
          <a:p>
            <a:endParaRPr/>
          </a:p>
        </p:txBody>
      </p:sp>
      <p:sp>
        <p:nvSpPr>
          <p:cNvPr id="23" name="Shape 2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Tahoma"/>
              <a:buNone/>
              <a:defRPr sz="1400"/>
            </a:lvl1pPr>
            <a:lvl2pPr marL="457200" indent="0" rtl="0">
              <a:buFont typeface="Tahoma"/>
              <a:buNone/>
              <a:defRPr sz="1200"/>
            </a:lvl2pPr>
            <a:lvl3pPr marL="914400" indent="0" rtl="0">
              <a:buFont typeface="Tahoma"/>
              <a:buNone/>
              <a:defRPr sz="1000"/>
            </a:lvl3pPr>
            <a:lvl4pPr marL="1371600" indent="0" rtl="0">
              <a:buFont typeface="Tahoma"/>
              <a:buNone/>
              <a:defRPr sz="900"/>
            </a:lvl4pPr>
            <a:lvl5pPr marL="1828800" indent="0" rtl="0">
              <a:buFont typeface="Tahoma"/>
              <a:buNone/>
              <a:defRPr sz="900"/>
            </a:lvl5pPr>
            <a:lvl6pPr marL="2286000" indent="0" rtl="0">
              <a:buFont typeface="Tahoma"/>
              <a:buNone/>
              <a:defRPr sz="900"/>
            </a:lvl6pPr>
            <a:lvl7pPr marL="2743200" indent="0" rtl="0">
              <a:buFont typeface="Tahoma"/>
              <a:buNone/>
              <a:defRPr sz="900"/>
            </a:lvl7pPr>
            <a:lvl8pPr marL="3200400" indent="0" rtl="0">
              <a:buFont typeface="Tahoma"/>
              <a:buNone/>
              <a:defRPr sz="900"/>
            </a:lvl8pPr>
            <a:lvl9pPr marL="3657600" indent="0" rtl="0">
              <a:buFont typeface="Tahoma"/>
              <a:buNone/>
              <a:defRPr sz="9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6" name="Shape 2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27" name="Shape 2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Tahoma"/>
              <a:buNone/>
              <a:defRPr sz="1400"/>
            </a:lvl1pPr>
            <a:lvl2pPr marL="457200" indent="0" rtl="0">
              <a:buFont typeface="Tahoma"/>
              <a:buNone/>
              <a:defRPr sz="1200"/>
            </a:lvl2pPr>
            <a:lvl3pPr marL="914400" indent="0" rtl="0">
              <a:buFont typeface="Tahoma"/>
              <a:buNone/>
              <a:defRPr sz="1000"/>
            </a:lvl3pPr>
            <a:lvl4pPr marL="1371600" indent="0" rtl="0">
              <a:buFont typeface="Tahoma"/>
              <a:buNone/>
              <a:defRPr sz="900"/>
            </a:lvl4pPr>
            <a:lvl5pPr marL="1828800" indent="0" rtl="0">
              <a:buFont typeface="Tahoma"/>
              <a:buNone/>
              <a:defRPr sz="900"/>
            </a:lvl5pPr>
            <a:lvl6pPr marL="2286000" indent="0" rtl="0">
              <a:buFont typeface="Tahoma"/>
              <a:buNone/>
              <a:defRPr sz="900"/>
            </a:lvl6pPr>
            <a:lvl7pPr marL="2743200" indent="0" rtl="0">
              <a:buFont typeface="Tahoma"/>
              <a:buNone/>
              <a:defRPr sz="900"/>
            </a:lvl7pPr>
            <a:lvl8pPr marL="3200400" indent="0" rtl="0">
              <a:buFont typeface="Tahoma"/>
              <a:buNone/>
              <a:defRPr sz="900"/>
            </a:lvl8pPr>
            <a:lvl9pPr marL="3657600" indent="0" rtl="0">
              <a:buFont typeface="Tahoma"/>
              <a:buNone/>
              <a:defRPr sz="9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381000"/>
            <a:ext cx="8229600" cy="13715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ahoma"/>
                <a:ea typeface="Tahoma"/>
                <a:cs typeface="Tahoma"/>
                <a:sym typeface="Tahoma"/>
              </a:defRPr>
            </a:lvl1pPr>
            <a:lvl2pPr algn="ctr" rtl="0">
              <a:spcBef>
                <a:spcPts val="0"/>
              </a:spcBef>
              <a:spcAft>
                <a:spcPts val="0"/>
              </a:spcAft>
              <a:defRPr sz="4400">
                <a:solidFill>
                  <a:schemeClr val="lt2"/>
                </a:solidFill>
                <a:latin typeface="Tahoma"/>
                <a:ea typeface="Tahoma"/>
                <a:cs typeface="Tahoma"/>
                <a:sym typeface="Tahoma"/>
              </a:defRPr>
            </a:lvl2pPr>
            <a:lvl3pPr algn="ctr" rtl="0">
              <a:spcBef>
                <a:spcPts val="0"/>
              </a:spcBef>
              <a:spcAft>
                <a:spcPts val="0"/>
              </a:spcAft>
              <a:defRPr sz="4400">
                <a:solidFill>
                  <a:schemeClr val="lt2"/>
                </a:solidFill>
                <a:latin typeface="Tahoma"/>
                <a:ea typeface="Tahoma"/>
                <a:cs typeface="Tahoma"/>
                <a:sym typeface="Tahoma"/>
              </a:defRPr>
            </a:lvl3pPr>
            <a:lvl4pPr algn="ctr" rtl="0">
              <a:spcBef>
                <a:spcPts val="0"/>
              </a:spcBef>
              <a:spcAft>
                <a:spcPts val="0"/>
              </a:spcAft>
              <a:defRPr sz="4400">
                <a:solidFill>
                  <a:schemeClr val="lt2"/>
                </a:solidFill>
                <a:latin typeface="Tahoma"/>
                <a:ea typeface="Tahoma"/>
                <a:cs typeface="Tahoma"/>
                <a:sym typeface="Tahoma"/>
              </a:defRPr>
            </a:lvl4pPr>
            <a:lvl5pPr algn="ctr" rtl="0">
              <a:spcBef>
                <a:spcPts val="0"/>
              </a:spcBef>
              <a:spcAft>
                <a:spcPts val="0"/>
              </a:spcAft>
              <a:defRPr sz="4400">
                <a:solidFill>
                  <a:schemeClr val="lt2"/>
                </a:solidFill>
                <a:latin typeface="Tahoma"/>
                <a:ea typeface="Tahoma"/>
                <a:cs typeface="Tahoma"/>
                <a:sym typeface="Tahoma"/>
              </a:defRPr>
            </a:lvl5pPr>
            <a:lvl6pPr marL="457200" algn="ctr" rtl="0">
              <a:spcBef>
                <a:spcPts val="0"/>
              </a:spcBef>
              <a:spcAft>
                <a:spcPts val="0"/>
              </a:spcAft>
              <a:defRPr sz="4400">
                <a:solidFill>
                  <a:schemeClr val="lt2"/>
                </a:solidFill>
                <a:latin typeface="Tahoma"/>
                <a:ea typeface="Tahoma"/>
                <a:cs typeface="Tahoma"/>
                <a:sym typeface="Tahoma"/>
              </a:defRPr>
            </a:lvl6pPr>
            <a:lvl7pPr marL="914400" algn="ctr" rtl="0">
              <a:spcBef>
                <a:spcPts val="0"/>
              </a:spcBef>
              <a:spcAft>
                <a:spcPts val="0"/>
              </a:spcAft>
              <a:defRPr sz="4400">
                <a:solidFill>
                  <a:schemeClr val="lt2"/>
                </a:solidFill>
                <a:latin typeface="Tahoma"/>
                <a:ea typeface="Tahoma"/>
                <a:cs typeface="Tahoma"/>
                <a:sym typeface="Tahoma"/>
              </a:defRPr>
            </a:lvl7pPr>
            <a:lvl8pPr marL="1371600" algn="ctr" rtl="0">
              <a:spcBef>
                <a:spcPts val="0"/>
              </a:spcBef>
              <a:spcAft>
                <a:spcPts val="0"/>
              </a:spcAft>
              <a:defRPr sz="4400">
                <a:solidFill>
                  <a:schemeClr val="lt2"/>
                </a:solidFill>
                <a:latin typeface="Tahoma"/>
                <a:ea typeface="Tahoma"/>
                <a:cs typeface="Tahoma"/>
                <a:sym typeface="Tahoma"/>
              </a:defRPr>
            </a:lvl8pPr>
            <a:lvl9pPr marL="1828800" algn="ctr" rtl="0">
              <a:spcBef>
                <a:spcPts val="0"/>
              </a:spcBef>
              <a:spcAft>
                <a:spcPts val="0"/>
              </a:spcAft>
              <a:defRPr sz="4400">
                <a:solidFill>
                  <a:schemeClr val="lt2"/>
                </a:solidFill>
                <a:latin typeface="Tahoma"/>
                <a:ea typeface="Tahoma"/>
                <a:cs typeface="Tahoma"/>
                <a:sym typeface="Tahoma"/>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3" name="Shape 3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Tahoma"/>
              <a:buNone/>
              <a:defRPr sz="2400" b="1"/>
            </a:lvl1pPr>
            <a:lvl2pPr marL="457200" indent="0" rtl="0">
              <a:buFont typeface="Tahoma"/>
              <a:buNone/>
              <a:defRPr sz="2000" b="1"/>
            </a:lvl2pPr>
            <a:lvl3pPr marL="914400" indent="0" rtl="0">
              <a:buFont typeface="Tahoma"/>
              <a:buNone/>
              <a:defRPr sz="1800" b="1"/>
            </a:lvl3pPr>
            <a:lvl4pPr marL="1371600" indent="0" rtl="0">
              <a:buFont typeface="Tahoma"/>
              <a:buNone/>
              <a:defRPr sz="1600" b="1"/>
            </a:lvl4pPr>
            <a:lvl5pPr marL="1828800" indent="0" rtl="0">
              <a:buFont typeface="Tahoma"/>
              <a:buNone/>
              <a:defRPr sz="1600" b="1"/>
            </a:lvl5pPr>
            <a:lvl6pPr marL="2286000" indent="0" rtl="0">
              <a:buFont typeface="Tahoma"/>
              <a:buNone/>
              <a:defRPr sz="1600" b="1"/>
            </a:lvl6pPr>
            <a:lvl7pPr marL="2743200" indent="0" rtl="0">
              <a:buFont typeface="Tahoma"/>
              <a:buNone/>
              <a:defRPr sz="1600" b="1"/>
            </a:lvl7pPr>
            <a:lvl8pPr marL="3200400" indent="0" rtl="0">
              <a:buFont typeface="Tahoma"/>
              <a:buNone/>
              <a:defRPr sz="1600" b="1"/>
            </a:lvl8pPr>
            <a:lvl9pPr marL="3657600" indent="0" rtl="0">
              <a:buFont typeface="Tahoma"/>
              <a:buNone/>
              <a:defRPr sz="1600" b="1"/>
            </a:lvl9pPr>
          </a:lstStyle>
          <a:p>
            <a:endParaRPr/>
          </a:p>
        </p:txBody>
      </p:sp>
      <p:sp>
        <p:nvSpPr>
          <p:cNvPr id="34" name="Shape 3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35" name="Shape 3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Tahoma"/>
              <a:buNone/>
              <a:defRPr sz="2400" b="1"/>
            </a:lvl1pPr>
            <a:lvl2pPr marL="457200" indent="0" rtl="0">
              <a:buFont typeface="Tahoma"/>
              <a:buNone/>
              <a:defRPr sz="2000" b="1"/>
            </a:lvl2pPr>
            <a:lvl3pPr marL="914400" indent="0" rtl="0">
              <a:buFont typeface="Tahoma"/>
              <a:buNone/>
              <a:defRPr sz="1800" b="1"/>
            </a:lvl3pPr>
            <a:lvl4pPr marL="1371600" indent="0" rtl="0">
              <a:buFont typeface="Tahoma"/>
              <a:buNone/>
              <a:defRPr sz="1600" b="1"/>
            </a:lvl4pPr>
            <a:lvl5pPr marL="1828800" indent="0" rtl="0">
              <a:buFont typeface="Tahoma"/>
              <a:buNone/>
              <a:defRPr sz="1600" b="1"/>
            </a:lvl5pPr>
            <a:lvl6pPr marL="2286000" indent="0" rtl="0">
              <a:buFont typeface="Tahoma"/>
              <a:buNone/>
              <a:defRPr sz="1600" b="1"/>
            </a:lvl6pPr>
            <a:lvl7pPr marL="2743200" indent="0" rtl="0">
              <a:buFont typeface="Tahoma"/>
              <a:buNone/>
              <a:defRPr sz="1600" b="1"/>
            </a:lvl7pPr>
            <a:lvl8pPr marL="3200400" indent="0" rtl="0">
              <a:buFont typeface="Tahoma"/>
              <a:buNone/>
              <a:defRPr sz="1600" b="1"/>
            </a:lvl8pPr>
            <a:lvl9pPr marL="3657600" indent="0" rtl="0">
              <a:buFont typeface="Tahoma"/>
              <a:buNone/>
              <a:defRPr sz="1600" b="1"/>
            </a:lvl9pPr>
          </a:lstStyle>
          <a:p>
            <a:endParaRPr/>
          </a:p>
        </p:txBody>
      </p:sp>
      <p:sp>
        <p:nvSpPr>
          <p:cNvPr id="36" name="Shape 3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381000"/>
            <a:ext cx="8229600" cy="13715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ahoma"/>
                <a:ea typeface="Tahoma"/>
                <a:cs typeface="Tahoma"/>
                <a:sym typeface="Tahoma"/>
              </a:defRPr>
            </a:lvl1pPr>
            <a:lvl2pPr algn="ctr" rtl="0">
              <a:spcBef>
                <a:spcPts val="0"/>
              </a:spcBef>
              <a:spcAft>
                <a:spcPts val="0"/>
              </a:spcAft>
              <a:defRPr sz="4400">
                <a:solidFill>
                  <a:schemeClr val="lt2"/>
                </a:solidFill>
                <a:latin typeface="Tahoma"/>
                <a:ea typeface="Tahoma"/>
                <a:cs typeface="Tahoma"/>
                <a:sym typeface="Tahoma"/>
              </a:defRPr>
            </a:lvl2pPr>
            <a:lvl3pPr algn="ctr" rtl="0">
              <a:spcBef>
                <a:spcPts val="0"/>
              </a:spcBef>
              <a:spcAft>
                <a:spcPts val="0"/>
              </a:spcAft>
              <a:defRPr sz="4400">
                <a:solidFill>
                  <a:schemeClr val="lt2"/>
                </a:solidFill>
                <a:latin typeface="Tahoma"/>
                <a:ea typeface="Tahoma"/>
                <a:cs typeface="Tahoma"/>
                <a:sym typeface="Tahoma"/>
              </a:defRPr>
            </a:lvl3pPr>
            <a:lvl4pPr algn="ctr" rtl="0">
              <a:spcBef>
                <a:spcPts val="0"/>
              </a:spcBef>
              <a:spcAft>
                <a:spcPts val="0"/>
              </a:spcAft>
              <a:defRPr sz="4400">
                <a:solidFill>
                  <a:schemeClr val="lt2"/>
                </a:solidFill>
                <a:latin typeface="Tahoma"/>
                <a:ea typeface="Tahoma"/>
                <a:cs typeface="Tahoma"/>
                <a:sym typeface="Tahoma"/>
              </a:defRPr>
            </a:lvl4pPr>
            <a:lvl5pPr algn="ctr" rtl="0">
              <a:spcBef>
                <a:spcPts val="0"/>
              </a:spcBef>
              <a:spcAft>
                <a:spcPts val="0"/>
              </a:spcAft>
              <a:defRPr sz="4400">
                <a:solidFill>
                  <a:schemeClr val="lt2"/>
                </a:solidFill>
                <a:latin typeface="Tahoma"/>
                <a:ea typeface="Tahoma"/>
                <a:cs typeface="Tahoma"/>
                <a:sym typeface="Tahoma"/>
              </a:defRPr>
            </a:lvl5pPr>
            <a:lvl6pPr marL="457200" algn="ctr" rtl="0">
              <a:spcBef>
                <a:spcPts val="0"/>
              </a:spcBef>
              <a:spcAft>
                <a:spcPts val="0"/>
              </a:spcAft>
              <a:defRPr sz="4400">
                <a:solidFill>
                  <a:schemeClr val="lt2"/>
                </a:solidFill>
                <a:latin typeface="Tahoma"/>
                <a:ea typeface="Tahoma"/>
                <a:cs typeface="Tahoma"/>
                <a:sym typeface="Tahoma"/>
              </a:defRPr>
            </a:lvl6pPr>
            <a:lvl7pPr marL="914400" algn="ctr" rtl="0">
              <a:spcBef>
                <a:spcPts val="0"/>
              </a:spcBef>
              <a:spcAft>
                <a:spcPts val="0"/>
              </a:spcAft>
              <a:defRPr sz="4400">
                <a:solidFill>
                  <a:schemeClr val="lt2"/>
                </a:solidFill>
                <a:latin typeface="Tahoma"/>
                <a:ea typeface="Tahoma"/>
                <a:cs typeface="Tahoma"/>
                <a:sym typeface="Tahoma"/>
              </a:defRPr>
            </a:lvl7pPr>
            <a:lvl8pPr marL="1371600" algn="ctr" rtl="0">
              <a:spcBef>
                <a:spcPts val="0"/>
              </a:spcBef>
              <a:spcAft>
                <a:spcPts val="0"/>
              </a:spcAft>
              <a:defRPr sz="4400">
                <a:solidFill>
                  <a:schemeClr val="lt2"/>
                </a:solidFill>
                <a:latin typeface="Tahoma"/>
                <a:ea typeface="Tahoma"/>
                <a:cs typeface="Tahoma"/>
                <a:sym typeface="Tahoma"/>
              </a:defRPr>
            </a:lvl8pPr>
            <a:lvl9pPr marL="1828800" algn="ctr" rtl="0">
              <a:spcBef>
                <a:spcPts val="0"/>
              </a:spcBef>
              <a:spcAft>
                <a:spcPts val="0"/>
              </a:spcAft>
              <a:defRPr sz="4400">
                <a:solidFill>
                  <a:schemeClr val="lt2"/>
                </a:solidFill>
                <a:latin typeface="Tahoma"/>
                <a:ea typeface="Tahoma"/>
                <a:cs typeface="Tahoma"/>
                <a:sym typeface="Tahoma"/>
              </a:defRPr>
            </a:lvl9pPr>
          </a:lstStyle>
          <a:p>
            <a:endParaRPr/>
          </a:p>
        </p:txBody>
      </p:sp>
      <p:sp>
        <p:nvSpPr>
          <p:cNvPr id="39" name="Shape 39"/>
          <p:cNvSpPr txBox="1">
            <a:spLocks noGrp="1"/>
          </p:cNvSpPr>
          <p:nvPr>
            <p:ph type="body" idx="1"/>
          </p:nvPr>
        </p:nvSpPr>
        <p:spPr>
          <a:xfrm>
            <a:off x="457200" y="1981200"/>
            <a:ext cx="4038599" cy="41148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0" name="Shape 40"/>
          <p:cNvSpPr txBox="1">
            <a:spLocks noGrp="1"/>
          </p:cNvSpPr>
          <p:nvPr>
            <p:ph type="body" idx="2"/>
          </p:nvPr>
        </p:nvSpPr>
        <p:spPr>
          <a:xfrm>
            <a:off x="4648200" y="1981200"/>
            <a:ext cx="4038599" cy="41148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006CD8"/>
            </a:gs>
            <a:gs pos="94999">
              <a:srgbClr val="BEE0E0"/>
            </a:gs>
            <a:gs pos="100000">
              <a:srgbClr val="E0EFEF"/>
            </a:gs>
          </a:gsLst>
          <a:lin ang="5400000" scaled="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381000"/>
            <a:ext cx="8229600" cy="1371599"/>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lt2"/>
                </a:solidFill>
                <a:latin typeface="Tahoma"/>
                <a:ea typeface="Tahoma"/>
                <a:cs typeface="Tahoma"/>
                <a:sym typeface="Tahoma"/>
              </a:defRPr>
            </a:lvl1pPr>
            <a:lvl2pPr marL="0" marR="0" indent="0" algn="ctr" rtl="0">
              <a:spcBef>
                <a:spcPts val="0"/>
              </a:spcBef>
              <a:spcAft>
                <a:spcPts val="0"/>
              </a:spcAft>
              <a:defRPr sz="4400" b="0" i="0" u="none" strike="noStrike" cap="none" baseline="0">
                <a:solidFill>
                  <a:schemeClr val="lt2"/>
                </a:solidFill>
                <a:latin typeface="Tahoma"/>
                <a:ea typeface="Tahoma"/>
                <a:cs typeface="Tahoma"/>
                <a:sym typeface="Tahoma"/>
              </a:defRPr>
            </a:lvl2pPr>
            <a:lvl3pPr marL="0" marR="0" indent="0" algn="ctr" rtl="0">
              <a:spcBef>
                <a:spcPts val="0"/>
              </a:spcBef>
              <a:spcAft>
                <a:spcPts val="0"/>
              </a:spcAft>
              <a:defRPr sz="4400" b="0" i="0" u="none" strike="noStrike" cap="none" baseline="0">
                <a:solidFill>
                  <a:schemeClr val="lt2"/>
                </a:solidFill>
                <a:latin typeface="Tahoma"/>
                <a:ea typeface="Tahoma"/>
                <a:cs typeface="Tahoma"/>
                <a:sym typeface="Tahoma"/>
              </a:defRPr>
            </a:lvl3pPr>
            <a:lvl4pPr marL="0" marR="0" indent="0" algn="ctr" rtl="0">
              <a:spcBef>
                <a:spcPts val="0"/>
              </a:spcBef>
              <a:spcAft>
                <a:spcPts val="0"/>
              </a:spcAft>
              <a:defRPr sz="4400" b="0" i="0" u="none" strike="noStrike" cap="none" baseline="0">
                <a:solidFill>
                  <a:schemeClr val="lt2"/>
                </a:solidFill>
                <a:latin typeface="Tahoma"/>
                <a:ea typeface="Tahoma"/>
                <a:cs typeface="Tahoma"/>
                <a:sym typeface="Tahoma"/>
              </a:defRPr>
            </a:lvl4pPr>
            <a:lvl5pPr marL="0" marR="0" indent="0" algn="ctr" rtl="0">
              <a:spcBef>
                <a:spcPts val="0"/>
              </a:spcBef>
              <a:spcAft>
                <a:spcPts val="0"/>
              </a:spcAft>
              <a:defRPr sz="4400" b="0" i="0" u="none" strike="noStrike" cap="none" baseline="0">
                <a:solidFill>
                  <a:schemeClr val="lt2"/>
                </a:solidFill>
                <a:latin typeface="Tahoma"/>
                <a:ea typeface="Tahoma"/>
                <a:cs typeface="Tahoma"/>
                <a:sym typeface="Tahoma"/>
              </a:defRPr>
            </a:lvl5pPr>
            <a:lvl6pPr marL="457200" marR="0" indent="0" algn="ctr" rtl="0">
              <a:spcBef>
                <a:spcPts val="0"/>
              </a:spcBef>
              <a:spcAft>
                <a:spcPts val="0"/>
              </a:spcAft>
              <a:defRPr sz="4400" b="0" i="0" u="none" strike="noStrike" cap="none" baseline="0">
                <a:solidFill>
                  <a:schemeClr val="lt2"/>
                </a:solidFill>
                <a:latin typeface="Tahoma"/>
                <a:ea typeface="Tahoma"/>
                <a:cs typeface="Tahoma"/>
                <a:sym typeface="Tahoma"/>
              </a:defRPr>
            </a:lvl6pPr>
            <a:lvl7pPr marL="914400" marR="0" indent="0" algn="ctr" rtl="0">
              <a:spcBef>
                <a:spcPts val="0"/>
              </a:spcBef>
              <a:spcAft>
                <a:spcPts val="0"/>
              </a:spcAft>
              <a:defRPr sz="4400" b="0" i="0" u="none" strike="noStrike" cap="none" baseline="0">
                <a:solidFill>
                  <a:schemeClr val="lt2"/>
                </a:solidFill>
                <a:latin typeface="Tahoma"/>
                <a:ea typeface="Tahoma"/>
                <a:cs typeface="Tahoma"/>
                <a:sym typeface="Tahoma"/>
              </a:defRPr>
            </a:lvl7pPr>
            <a:lvl8pPr marL="1371600" marR="0" indent="0" algn="ctr" rtl="0">
              <a:spcBef>
                <a:spcPts val="0"/>
              </a:spcBef>
              <a:spcAft>
                <a:spcPts val="0"/>
              </a:spcAft>
              <a:defRPr sz="4400" b="0" i="0" u="none" strike="noStrike" cap="none" baseline="0">
                <a:solidFill>
                  <a:schemeClr val="lt2"/>
                </a:solidFill>
                <a:latin typeface="Tahoma"/>
                <a:ea typeface="Tahoma"/>
                <a:cs typeface="Tahoma"/>
                <a:sym typeface="Tahoma"/>
              </a:defRPr>
            </a:lvl8pPr>
            <a:lvl9pPr marL="1828800" marR="0" indent="0" algn="ctr" rtl="0">
              <a:spcBef>
                <a:spcPts val="0"/>
              </a:spcBef>
              <a:spcAft>
                <a:spcPts val="0"/>
              </a:spcAft>
              <a:defRPr sz="4400" b="0" i="0" u="none" strike="noStrike" cap="none" baseline="0">
                <a:solidFill>
                  <a:schemeClr val="lt2"/>
                </a:solidFill>
                <a:latin typeface="Tahoma"/>
                <a:ea typeface="Tahoma"/>
                <a:cs typeface="Tahoma"/>
                <a:sym typeface="Tahoma"/>
              </a:defRPr>
            </a:lvl9pPr>
          </a:lstStyle>
          <a:p>
            <a:endParaRPr/>
          </a:p>
        </p:txBody>
      </p:sp>
      <p:sp>
        <p:nvSpPr>
          <p:cNvPr id="6" name="Shape 6"/>
          <p:cNvSpPr txBox="1">
            <a:spLocks noGrp="1"/>
          </p:cNvSpPr>
          <p:nvPr>
            <p:ph type="body" idx="1"/>
          </p:nvPr>
        </p:nvSpPr>
        <p:spPr>
          <a:xfrm>
            <a:off x="457200" y="1981200"/>
            <a:ext cx="8229600" cy="4114800"/>
          </a:xfrm>
          <a:prstGeom prst="rect">
            <a:avLst/>
          </a:prstGeom>
          <a:noFill/>
          <a:ln>
            <a:noFill/>
          </a:ln>
        </p:spPr>
        <p:txBody>
          <a:bodyPr lIns="91425" tIns="91425" rIns="91425" bIns="91425" anchor="t" anchorCtr="0"/>
          <a:lstStyle>
            <a:lvl1pPr marL="342900" marR="0" indent="-263525" algn="l" rtl="0">
              <a:spcBef>
                <a:spcPts val="640"/>
              </a:spcBef>
              <a:spcAft>
                <a:spcPts val="0"/>
              </a:spcAft>
              <a:buClr>
                <a:schemeClr val="hlink"/>
              </a:buClr>
              <a:buFont typeface="Arial"/>
              <a:buChar char="•"/>
              <a:defRPr sz="3200" b="0" i="0" u="none" strike="noStrike" cap="none" baseline="0">
                <a:solidFill>
                  <a:schemeClr val="lt1"/>
                </a:solidFill>
                <a:latin typeface="Tahoma"/>
                <a:ea typeface="Tahoma"/>
                <a:cs typeface="Tahoma"/>
                <a:sym typeface="Tahoma"/>
              </a:defRPr>
            </a:lvl1pPr>
            <a:lvl2pPr marL="742950" marR="0" indent="-215900" algn="l" rtl="0">
              <a:spcBef>
                <a:spcPts val="560"/>
              </a:spcBef>
              <a:spcAft>
                <a:spcPts val="0"/>
              </a:spcAft>
              <a:buClr>
                <a:schemeClr val="folHlink"/>
              </a:buClr>
              <a:buFont typeface="Arial"/>
              <a:buChar char="•"/>
              <a:defRPr sz="2800" b="0" i="0" u="none" strike="noStrike" cap="none" baseline="0">
                <a:solidFill>
                  <a:schemeClr val="lt1"/>
                </a:solidFill>
                <a:latin typeface="Tahoma"/>
                <a:ea typeface="Tahoma"/>
                <a:cs typeface="Tahoma"/>
                <a:sym typeface="Tahoma"/>
              </a:defRPr>
            </a:lvl2pPr>
            <a:lvl3pPr marL="1143000" marR="0" indent="-168275" algn="l" rtl="0">
              <a:spcBef>
                <a:spcPts val="480"/>
              </a:spcBef>
              <a:spcAft>
                <a:spcPts val="0"/>
              </a:spcAft>
              <a:buClr>
                <a:schemeClr val="hlink"/>
              </a:buClr>
              <a:buFont typeface="Arial"/>
              <a:buChar char="•"/>
              <a:defRPr sz="2400" b="0" i="0" u="none" strike="noStrike" cap="none" baseline="0">
                <a:solidFill>
                  <a:schemeClr val="lt1"/>
                </a:solidFill>
                <a:latin typeface="Tahoma"/>
                <a:ea typeface="Tahoma"/>
                <a:cs typeface="Tahoma"/>
                <a:sym typeface="Tahoma"/>
              </a:defRPr>
            </a:lvl3pPr>
            <a:lvl4pPr marL="1600200" marR="0" indent="-177800" algn="l" rtl="0">
              <a:spcBef>
                <a:spcPts val="400"/>
              </a:spcBef>
              <a:spcAft>
                <a:spcPts val="0"/>
              </a:spcAft>
              <a:buClr>
                <a:schemeClr val="folHlink"/>
              </a:buClr>
              <a:buFont typeface="Arial"/>
              <a:buChar char="•"/>
              <a:defRPr sz="2000" b="0" i="0" u="none" strike="noStrike" cap="none" baseline="0">
                <a:solidFill>
                  <a:schemeClr val="lt1"/>
                </a:solidFill>
                <a:latin typeface="Tahoma"/>
                <a:ea typeface="Tahoma"/>
                <a:cs typeface="Tahoma"/>
                <a:sym typeface="Tahoma"/>
              </a:defRPr>
            </a:lvl4pPr>
            <a:lvl5pPr marL="2057400" marR="0" indent="-177800" algn="l" rtl="0">
              <a:spcBef>
                <a:spcPts val="400"/>
              </a:spcBef>
              <a:spcAft>
                <a:spcPts val="0"/>
              </a:spcAft>
              <a:buClr>
                <a:schemeClr val="hlink"/>
              </a:buClr>
              <a:buFont typeface="Arial"/>
              <a:buChar char="•"/>
              <a:defRPr sz="2000" b="0" i="0" u="none" strike="noStrike" cap="none" baseline="0">
                <a:solidFill>
                  <a:schemeClr val="lt1"/>
                </a:solidFill>
                <a:latin typeface="Tahoma"/>
                <a:ea typeface="Tahoma"/>
                <a:cs typeface="Tahoma"/>
                <a:sym typeface="Tahoma"/>
              </a:defRPr>
            </a:lvl5pPr>
            <a:lvl6pPr marL="2514600" marR="0" indent="-177800" algn="l" rtl="0">
              <a:spcBef>
                <a:spcPts val="400"/>
              </a:spcBef>
              <a:spcAft>
                <a:spcPts val="0"/>
              </a:spcAft>
              <a:buClr>
                <a:schemeClr val="hlink"/>
              </a:buClr>
              <a:buFont typeface="Arial"/>
              <a:buChar char="•"/>
              <a:defRPr sz="2000" b="0" i="0" u="none" strike="noStrike" cap="none" baseline="0">
                <a:solidFill>
                  <a:schemeClr val="lt1"/>
                </a:solidFill>
                <a:latin typeface="Tahoma"/>
                <a:ea typeface="Tahoma"/>
                <a:cs typeface="Tahoma"/>
                <a:sym typeface="Tahoma"/>
              </a:defRPr>
            </a:lvl6pPr>
            <a:lvl7pPr marL="2971800" marR="0" indent="-177800" algn="l" rtl="0">
              <a:spcBef>
                <a:spcPts val="400"/>
              </a:spcBef>
              <a:spcAft>
                <a:spcPts val="0"/>
              </a:spcAft>
              <a:buClr>
                <a:schemeClr val="hlink"/>
              </a:buClr>
              <a:buFont typeface="Arial"/>
              <a:buChar char="•"/>
              <a:defRPr sz="2000" b="0" i="0" u="none" strike="noStrike" cap="none" baseline="0">
                <a:solidFill>
                  <a:schemeClr val="lt1"/>
                </a:solidFill>
                <a:latin typeface="Tahoma"/>
                <a:ea typeface="Tahoma"/>
                <a:cs typeface="Tahoma"/>
                <a:sym typeface="Tahoma"/>
              </a:defRPr>
            </a:lvl7pPr>
            <a:lvl8pPr marL="3429000" marR="0" indent="-177800" algn="l" rtl="0">
              <a:spcBef>
                <a:spcPts val="400"/>
              </a:spcBef>
              <a:spcAft>
                <a:spcPts val="0"/>
              </a:spcAft>
              <a:buClr>
                <a:schemeClr val="hlink"/>
              </a:buClr>
              <a:buFont typeface="Arial"/>
              <a:buChar char="•"/>
              <a:defRPr sz="2000" b="0" i="0" u="none" strike="noStrike" cap="none" baseline="0">
                <a:solidFill>
                  <a:schemeClr val="lt1"/>
                </a:solidFill>
                <a:latin typeface="Tahoma"/>
                <a:ea typeface="Tahoma"/>
                <a:cs typeface="Tahoma"/>
                <a:sym typeface="Tahoma"/>
              </a:defRPr>
            </a:lvl8pPr>
            <a:lvl9pPr marL="3886200" marR="0" indent="-177800" algn="l" rtl="0">
              <a:spcBef>
                <a:spcPts val="400"/>
              </a:spcBef>
              <a:spcAft>
                <a:spcPts val="0"/>
              </a:spcAft>
              <a:buClr>
                <a:schemeClr val="hlink"/>
              </a:buClr>
              <a:buFont typeface="Arial"/>
              <a:buChar char="•"/>
              <a:defRPr sz="2000" b="0" i="0" u="none" strike="noStrike" cap="none" baseline="0">
                <a:solidFill>
                  <a:schemeClr val="lt1"/>
                </a:solidFill>
                <a:latin typeface="Tahoma"/>
                <a:ea typeface="Tahoma"/>
                <a:cs typeface="Tahoma"/>
                <a:sym typeface="Tahoma"/>
              </a:defRPr>
            </a:lvl9pPr>
          </a:lstStyle>
          <a:p>
            <a:endParaRPr/>
          </a:p>
        </p:txBody>
      </p:sp>
      <p:sp>
        <p:nvSpPr>
          <p:cNvPr id="7" name="Shape 7"/>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lt1"/>
                </a:solidFill>
                <a:latin typeface="Tahoma"/>
                <a:ea typeface="Tahoma"/>
                <a:cs typeface="Tahoma"/>
                <a:sym typeface="Tahoma"/>
              </a:defRPr>
            </a:lvl1pPr>
            <a:lvl2pPr marL="457200" marR="0" indent="0" algn="l" rtl="0">
              <a:defRPr sz="1800" b="0" i="0" u="none" strike="noStrike" cap="none" baseline="0">
                <a:solidFill>
                  <a:schemeClr val="lt1"/>
                </a:solidFill>
                <a:latin typeface="Tahoma"/>
                <a:ea typeface="Tahoma"/>
                <a:cs typeface="Tahoma"/>
                <a:sym typeface="Tahoma"/>
              </a:defRPr>
            </a:lvl2pPr>
            <a:lvl3pPr marL="914400" marR="0" indent="0" algn="l" rtl="0">
              <a:defRPr sz="1800" b="0" i="0" u="none" strike="noStrike" cap="none" baseline="0">
                <a:solidFill>
                  <a:schemeClr val="lt1"/>
                </a:solidFill>
                <a:latin typeface="Tahoma"/>
                <a:ea typeface="Tahoma"/>
                <a:cs typeface="Tahoma"/>
                <a:sym typeface="Tahoma"/>
              </a:defRPr>
            </a:lvl3pPr>
            <a:lvl4pPr marL="1371600" marR="0" indent="0" algn="l" rtl="0">
              <a:defRPr sz="1800" b="0" i="0" u="none" strike="noStrike" cap="none" baseline="0">
                <a:solidFill>
                  <a:schemeClr val="lt1"/>
                </a:solidFill>
                <a:latin typeface="Tahoma"/>
                <a:ea typeface="Tahoma"/>
                <a:cs typeface="Tahoma"/>
                <a:sym typeface="Tahoma"/>
              </a:defRPr>
            </a:lvl4pPr>
            <a:lvl5pPr marL="1828800" marR="0" indent="0" algn="l" rtl="0">
              <a:defRPr sz="1800" b="0" i="0" u="none" strike="noStrike" cap="none" baseline="0">
                <a:solidFill>
                  <a:schemeClr val="lt1"/>
                </a:solidFill>
                <a:latin typeface="Tahoma"/>
                <a:ea typeface="Tahoma"/>
                <a:cs typeface="Tahoma"/>
                <a:sym typeface="Tahoma"/>
              </a:defRPr>
            </a:lvl5pPr>
            <a:lvl6pPr marL="2286000" marR="0" indent="0" algn="l" rtl="0">
              <a:defRPr sz="1800" b="0" i="0" u="none" strike="noStrike" cap="none" baseline="0">
                <a:solidFill>
                  <a:schemeClr val="lt1"/>
                </a:solidFill>
                <a:latin typeface="Tahoma"/>
                <a:ea typeface="Tahoma"/>
                <a:cs typeface="Tahoma"/>
                <a:sym typeface="Tahoma"/>
              </a:defRPr>
            </a:lvl6pPr>
            <a:lvl7pPr marL="2743200" marR="0" indent="0" algn="l" rtl="0">
              <a:defRPr sz="1800" b="0" i="0" u="none" strike="noStrike" cap="none" baseline="0">
                <a:solidFill>
                  <a:schemeClr val="lt1"/>
                </a:solidFill>
                <a:latin typeface="Tahoma"/>
                <a:ea typeface="Tahoma"/>
                <a:cs typeface="Tahoma"/>
                <a:sym typeface="Tahoma"/>
              </a:defRPr>
            </a:lvl7pPr>
            <a:lvl8pPr marL="3200400" marR="0" indent="0" algn="l" rtl="0">
              <a:defRPr sz="1800" b="0" i="0" u="none" strike="noStrike" cap="none" baseline="0">
                <a:solidFill>
                  <a:schemeClr val="lt1"/>
                </a:solidFill>
                <a:latin typeface="Tahoma"/>
                <a:ea typeface="Tahoma"/>
                <a:cs typeface="Tahoma"/>
                <a:sym typeface="Tahoma"/>
              </a:defRPr>
            </a:lvl8pPr>
            <a:lvl9pPr marL="3657600" marR="0" indent="0" algn="l" rtl="0">
              <a:defRPr sz="1800" b="0" i="0" u="none" strike="noStrike" cap="none" baseline="0">
                <a:solidFill>
                  <a:schemeClr val="lt1"/>
                </a:solidFill>
                <a:latin typeface="Tahoma"/>
                <a:ea typeface="Tahoma"/>
                <a:cs typeface="Tahoma"/>
                <a:sym typeface="Tahoma"/>
              </a:defRPr>
            </a:lvl9pPr>
          </a:lstStyle>
          <a:p>
            <a:endParaRPr/>
          </a:p>
        </p:txBody>
      </p:sp>
      <p:sp>
        <p:nvSpPr>
          <p:cNvPr id="8" name="Shape 8"/>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lt1"/>
                </a:solidFill>
                <a:latin typeface="Tahoma"/>
                <a:ea typeface="Tahoma"/>
                <a:cs typeface="Tahoma"/>
                <a:sym typeface="Tahoma"/>
              </a:defRPr>
            </a:lvl1pPr>
            <a:lvl2pPr marL="457200" marR="0" indent="0" algn="l" rtl="0">
              <a:defRPr sz="1800" b="0" i="0" u="none" strike="noStrike" cap="none" baseline="0">
                <a:solidFill>
                  <a:schemeClr val="lt1"/>
                </a:solidFill>
                <a:latin typeface="Tahoma"/>
                <a:ea typeface="Tahoma"/>
                <a:cs typeface="Tahoma"/>
                <a:sym typeface="Tahoma"/>
              </a:defRPr>
            </a:lvl2pPr>
            <a:lvl3pPr marL="914400" marR="0" indent="0" algn="l" rtl="0">
              <a:defRPr sz="1800" b="0" i="0" u="none" strike="noStrike" cap="none" baseline="0">
                <a:solidFill>
                  <a:schemeClr val="lt1"/>
                </a:solidFill>
                <a:latin typeface="Tahoma"/>
                <a:ea typeface="Tahoma"/>
                <a:cs typeface="Tahoma"/>
                <a:sym typeface="Tahoma"/>
              </a:defRPr>
            </a:lvl3pPr>
            <a:lvl4pPr marL="1371600" marR="0" indent="0" algn="l" rtl="0">
              <a:defRPr sz="1800" b="0" i="0" u="none" strike="noStrike" cap="none" baseline="0">
                <a:solidFill>
                  <a:schemeClr val="lt1"/>
                </a:solidFill>
                <a:latin typeface="Tahoma"/>
                <a:ea typeface="Tahoma"/>
                <a:cs typeface="Tahoma"/>
                <a:sym typeface="Tahoma"/>
              </a:defRPr>
            </a:lvl4pPr>
            <a:lvl5pPr marL="1828800" marR="0" indent="0" algn="l" rtl="0">
              <a:defRPr sz="1800" b="0" i="0" u="none" strike="noStrike" cap="none" baseline="0">
                <a:solidFill>
                  <a:schemeClr val="lt1"/>
                </a:solidFill>
                <a:latin typeface="Tahoma"/>
                <a:ea typeface="Tahoma"/>
                <a:cs typeface="Tahoma"/>
                <a:sym typeface="Tahoma"/>
              </a:defRPr>
            </a:lvl5pPr>
            <a:lvl6pPr marL="2286000" marR="0" indent="0" algn="l" rtl="0">
              <a:defRPr sz="1800" b="0" i="0" u="none" strike="noStrike" cap="none" baseline="0">
                <a:solidFill>
                  <a:schemeClr val="lt1"/>
                </a:solidFill>
                <a:latin typeface="Tahoma"/>
                <a:ea typeface="Tahoma"/>
                <a:cs typeface="Tahoma"/>
                <a:sym typeface="Tahoma"/>
              </a:defRPr>
            </a:lvl6pPr>
            <a:lvl7pPr marL="2743200" marR="0" indent="0" algn="l" rtl="0">
              <a:defRPr sz="1800" b="0" i="0" u="none" strike="noStrike" cap="none" baseline="0">
                <a:solidFill>
                  <a:schemeClr val="lt1"/>
                </a:solidFill>
                <a:latin typeface="Tahoma"/>
                <a:ea typeface="Tahoma"/>
                <a:cs typeface="Tahoma"/>
                <a:sym typeface="Tahoma"/>
              </a:defRPr>
            </a:lvl7pPr>
            <a:lvl8pPr marL="3200400" marR="0" indent="0" algn="l" rtl="0">
              <a:defRPr sz="1800" b="0" i="0" u="none" strike="noStrike" cap="none" baseline="0">
                <a:solidFill>
                  <a:schemeClr val="lt1"/>
                </a:solidFill>
                <a:latin typeface="Tahoma"/>
                <a:ea typeface="Tahoma"/>
                <a:cs typeface="Tahoma"/>
                <a:sym typeface="Tahoma"/>
              </a:defRPr>
            </a:lvl8pPr>
            <a:lvl9pPr marL="3657600" marR="0" indent="0" algn="l" rtl="0">
              <a:defRPr sz="1800" b="0" i="0" u="none" strike="noStrike" cap="none" baseline="0">
                <a:solidFill>
                  <a:schemeClr val="lt1"/>
                </a:solidFill>
                <a:latin typeface="Tahoma"/>
                <a:ea typeface="Tahoma"/>
                <a:cs typeface="Tahoma"/>
                <a:sym typeface="Tahoma"/>
              </a:defRPr>
            </a:lvl9pPr>
          </a:lstStyle>
          <a:p>
            <a:endParaRPr/>
          </a:p>
        </p:txBody>
      </p:sp>
      <p:sp>
        <p:nvSpPr>
          <p:cNvPr id="9" name="Shape 9"/>
          <p:cNvSpPr txBox="1">
            <a:spLocks noGrp="1"/>
          </p:cNvSpPr>
          <p:nvPr>
            <p:ph type="sldNum" idx="12"/>
          </p:nvPr>
        </p:nvSpPr>
        <p:spPr>
          <a:xfrm>
            <a:off x="6553200" y="6245225"/>
            <a:ext cx="2133599" cy="476249"/>
          </a:xfrm>
          <a:prstGeom prst="rect">
            <a:avLst/>
          </a:prstGeom>
          <a:noFill/>
          <a:ln>
            <a:noFill/>
          </a:ln>
        </p:spPr>
        <p:txBody>
          <a:bodyPr lIns="91425" tIns="91425" rIns="91425" bIns="91425" anchor="b" anchorCtr="0"/>
          <a:lstStyle>
            <a:lvl1pPr marL="0" marR="0" indent="0" algn="r" rtl="0">
              <a:defRPr sz="1400" b="0" i="0" u="none" strike="noStrike" cap="none" baseline="0">
                <a:solidFill>
                  <a:schemeClr val="lt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OuA-znVMY3I"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ctrTitle"/>
          </p:nvPr>
        </p:nvSpPr>
        <p:spPr>
          <a:xfrm>
            <a:off x="703262" y="22225"/>
            <a:ext cx="7772400" cy="18288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Conservation of Momentum and collisions</a:t>
            </a:r>
          </a:p>
        </p:txBody>
      </p:sp>
      <p:sp>
        <p:nvSpPr>
          <p:cNvPr id="52" name="Shape 52"/>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endParaRPr/>
          </a:p>
        </p:txBody>
      </p:sp>
      <p:sp>
        <p:nvSpPr>
          <p:cNvPr id="53" name="Shape 53"/>
          <p:cNvSpPr/>
          <p:nvPr/>
        </p:nvSpPr>
        <p:spPr>
          <a:xfrm>
            <a:off x="63500" y="4875212"/>
            <a:ext cx="2755899" cy="1936749"/>
          </a:xfrm>
          <a:prstGeom prst="rect">
            <a:avLst/>
          </a:prstGeom>
          <a:blipFill>
            <a:blip r:embed="rId3"/>
            <a:stretch>
              <a:fillRect/>
            </a:stretch>
          </a:blipFill>
        </p:spPr>
      </p:sp>
      <p:sp>
        <p:nvSpPr>
          <p:cNvPr id="54" name="Shape 54"/>
          <p:cNvSpPr/>
          <p:nvPr/>
        </p:nvSpPr>
        <p:spPr>
          <a:xfrm>
            <a:off x="5970587" y="1720850"/>
            <a:ext cx="3001962" cy="2209799"/>
          </a:xfrm>
          <a:prstGeom prst="rect">
            <a:avLst/>
          </a:prstGeom>
          <a:blipFill>
            <a:blip r:embed="rId4"/>
            <a:stretch>
              <a:fillRect/>
            </a:stretch>
          </a:blipFill>
        </p:spPr>
      </p:sp>
      <p:sp>
        <p:nvSpPr>
          <p:cNvPr id="55" name="Shape 55"/>
          <p:cNvSpPr/>
          <p:nvPr/>
        </p:nvSpPr>
        <p:spPr>
          <a:xfrm>
            <a:off x="171450" y="1720850"/>
            <a:ext cx="2539999" cy="2998786"/>
          </a:xfrm>
          <a:prstGeom prst="rect">
            <a:avLst/>
          </a:prstGeom>
          <a:blipFill>
            <a:blip r:embed="rId5"/>
            <a:stretch>
              <a:fillRect/>
            </a:stretch>
          </a:blipFill>
        </p:spPr>
      </p:sp>
      <p:sp>
        <p:nvSpPr>
          <p:cNvPr id="56" name="Shape 56"/>
          <p:cNvSpPr/>
          <p:nvPr/>
        </p:nvSpPr>
        <p:spPr>
          <a:xfrm>
            <a:off x="5964237" y="4267200"/>
            <a:ext cx="3179762" cy="2544761"/>
          </a:xfrm>
          <a:prstGeom prst="rect">
            <a:avLst/>
          </a:prstGeom>
          <a:blipFill>
            <a:blip r:embed="rId6"/>
            <a:stretch>
              <a:fillRect/>
            </a:stretch>
          </a:blipFill>
        </p:spPr>
      </p:sp>
      <p:sp>
        <p:nvSpPr>
          <p:cNvPr id="57" name="Shape 57"/>
          <p:cNvSpPr/>
          <p:nvPr/>
        </p:nvSpPr>
        <p:spPr>
          <a:xfrm>
            <a:off x="2841625" y="3505200"/>
            <a:ext cx="3024187" cy="2328861"/>
          </a:xfrm>
          <a:prstGeom prst="rect">
            <a:avLst/>
          </a:prstGeom>
          <a:blipFill>
            <a:blip r:embed="rId7"/>
            <a:stretch>
              <a:fillRect/>
            </a:stretch>
          </a:blipFill>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Inelastic collisions!</a:t>
            </a:r>
          </a:p>
        </p:txBody>
      </p:sp>
      <p:sp>
        <p:nvSpPr>
          <p:cNvPr id="119" name="Shape 119"/>
          <p:cNvSpPr txBox="1">
            <a:spLocks noGrp="1"/>
          </p:cNvSpPr>
          <p:nvPr>
            <p:ph type="body" idx="1"/>
          </p:nvPr>
        </p:nvSpPr>
        <p:spPr>
          <a:xfrm>
            <a:off x="457200" y="1981200"/>
            <a:ext cx="7239000" cy="4114800"/>
          </a:xfrm>
          <a:prstGeom prst="rect">
            <a:avLst/>
          </a:prstGeom>
          <a:noFill/>
          <a:ln>
            <a:noFill/>
          </a:ln>
        </p:spPr>
        <p:txBody>
          <a:bodyPr lIns="91425" tIns="45700" rIns="91425" bIns="45700" anchor="t" anchorCtr="0">
            <a:noAutofit/>
          </a:bodyPr>
          <a:lstStyle/>
          <a:p>
            <a:pPr marL="342900" marR="0" lvl="0" indent="-342900" algn="l" rtl="0">
              <a:spcBef>
                <a:spcPts val="560"/>
              </a:spcBef>
              <a:spcAft>
                <a:spcPts val="0"/>
              </a:spcAft>
              <a:buClr>
                <a:schemeClr val="hlink"/>
              </a:buClr>
              <a:buSzPct val="65476"/>
              <a:buFont typeface="Arial"/>
              <a:buChar char="•"/>
            </a:pPr>
            <a:r>
              <a:rPr lang="en-US" sz="2800" b="0" i="0" u="none" strike="noStrike" cap="none" baseline="0">
                <a:solidFill>
                  <a:schemeClr val="lt1"/>
                </a:solidFill>
                <a:latin typeface="Tahoma"/>
                <a:ea typeface="Tahoma"/>
                <a:cs typeface="Tahoma"/>
                <a:sym typeface="Tahoma"/>
              </a:rPr>
              <a:t>Inelastic </a:t>
            </a:r>
          </a:p>
          <a:p>
            <a:pPr marL="742950" marR="0" lvl="1" indent="-285750" algn="l" rtl="0">
              <a:spcBef>
                <a:spcPts val="480"/>
              </a:spcBef>
              <a:spcAft>
                <a:spcPts val="0"/>
              </a:spcAft>
              <a:buClr>
                <a:schemeClr val="folHlink"/>
              </a:buClr>
              <a:buSzPct val="65972"/>
              <a:buFont typeface="Arial"/>
              <a:buChar char="•"/>
            </a:pPr>
            <a:r>
              <a:rPr lang="en-US" sz="2400" b="0" i="0" u="none" strike="noStrike" cap="none" baseline="0">
                <a:solidFill>
                  <a:schemeClr val="lt1"/>
                </a:solidFill>
                <a:latin typeface="Tahoma"/>
                <a:ea typeface="Tahoma"/>
                <a:cs typeface="Tahoma"/>
                <a:sym typeface="Tahoma"/>
              </a:rPr>
              <a:t>Occurs when momentum is conserved but energy is not.</a:t>
            </a:r>
          </a:p>
          <a:p>
            <a:pPr marL="742950" marR="0" lvl="1" indent="-285750" algn="l" rtl="0">
              <a:spcBef>
                <a:spcPts val="480"/>
              </a:spcBef>
              <a:spcAft>
                <a:spcPts val="0"/>
              </a:spcAft>
              <a:buClr>
                <a:schemeClr val="folHlink"/>
              </a:buClr>
              <a:buSzPct val="65972"/>
              <a:buFont typeface="Arial"/>
              <a:buChar char="•"/>
            </a:pPr>
            <a:r>
              <a:rPr lang="en-US" sz="2400" b="0" i="0" u="none" strike="noStrike" cap="none" baseline="0">
                <a:solidFill>
                  <a:schemeClr val="lt1"/>
                </a:solidFill>
                <a:latin typeface="Tahoma"/>
                <a:ea typeface="Tahoma"/>
                <a:cs typeface="Tahoma"/>
                <a:sym typeface="Tahoma"/>
              </a:rPr>
              <a:t>Example:  When objects stick together on impact</a:t>
            </a:r>
          </a:p>
        </p:txBody>
      </p:sp>
      <p:sp>
        <p:nvSpPr>
          <p:cNvPr id="120" name="Shape 120"/>
          <p:cNvSpPr/>
          <p:nvPr/>
        </p:nvSpPr>
        <p:spPr>
          <a:xfrm>
            <a:off x="609600" y="4213225"/>
            <a:ext cx="7619999" cy="2644774"/>
          </a:xfrm>
          <a:prstGeom prst="rect">
            <a:avLst/>
          </a:prstGeom>
          <a:blipFill>
            <a:blip r:embed="rId3"/>
            <a:stretch>
              <a:fillRect/>
            </a:stretch>
          </a:blipFill>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Example:</a:t>
            </a:r>
          </a:p>
        </p:txBody>
      </p:sp>
      <p:sp>
        <p:nvSpPr>
          <p:cNvPr id="126" name="Shape 126"/>
          <p:cNvSpPr txBox="1">
            <a:spLocks noGrp="1"/>
          </p:cNvSpPr>
          <p:nvPr>
            <p:ph type="body" idx="1"/>
          </p:nvPr>
        </p:nvSpPr>
        <p:spPr>
          <a:xfrm>
            <a:off x="457200" y="1981200"/>
            <a:ext cx="8229600" cy="4114800"/>
          </a:xfrm>
          <a:prstGeom prst="rect">
            <a:avLst/>
          </a:prstGeom>
          <a:noFill/>
          <a:ln>
            <a:noFill/>
          </a:ln>
        </p:spPr>
        <p:txBody>
          <a:bodyPr lIns="91425" tIns="45700" rIns="91425" bIns="45700" anchor="t" anchorCtr="0">
            <a:noAutofit/>
          </a:bodyPr>
          <a:lstStyle/>
          <a:p>
            <a:pPr marL="342900" marR="0" lvl="0" indent="-342900" algn="l" rtl="0">
              <a:spcBef>
                <a:spcPts val="640"/>
              </a:spcBef>
              <a:spcAft>
                <a:spcPts val="0"/>
              </a:spcAft>
              <a:buClr>
                <a:schemeClr val="hlink"/>
              </a:buClr>
              <a:buSzPct val="65104"/>
              <a:buFont typeface="Arial"/>
              <a:buChar char="•"/>
            </a:pPr>
            <a:r>
              <a:rPr lang="en-US" sz="3200" b="0" i="0" u="none" strike="noStrike" cap="none" baseline="0">
                <a:solidFill>
                  <a:schemeClr val="lt1"/>
                </a:solidFill>
                <a:latin typeface="Tahoma"/>
                <a:ea typeface="Tahoma"/>
                <a:cs typeface="Tahoma"/>
                <a:sym typeface="Tahoma"/>
              </a:rPr>
              <a:t>A freight car is moving down a track when it collides with another parked freight car.  They do not stick together so the second car gets bumped down the track.  What is the final velocity of the second car?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General formula for elastic collisions:</a:t>
            </a:r>
          </a:p>
        </p:txBody>
      </p:sp>
      <p:sp>
        <p:nvSpPr>
          <p:cNvPr id="132" name="Shape 132"/>
          <p:cNvSpPr txBox="1">
            <a:spLocks noGrp="1"/>
          </p:cNvSpPr>
          <p:nvPr>
            <p:ph idx="1"/>
          </p:nvPr>
        </p:nvSpPr>
        <p:spPr>
          <a:xfrm>
            <a:off x="457200" y="1981200"/>
            <a:ext cx="8229600" cy="4114800"/>
          </a:xfrm>
          <a:prstGeom prst="rect">
            <a:avLst/>
          </a:prstGeom>
          <a:noFill/>
          <a:ln>
            <a:noFill/>
          </a:ln>
        </p:spPr>
        <p:txBody>
          <a:bodyPr lIns="91425" tIns="45700" rIns="91425" bIns="45700" anchor="t" anchorCtr="0">
            <a:noAutofit/>
          </a:bodyPr>
          <a:lstStyle/>
          <a:p>
            <a:pPr marL="0" marR="0" lvl="0" indent="0" algn="ctr" rtl="0">
              <a:buClr>
                <a:schemeClr val="hlink"/>
              </a:buClr>
              <a:buSzPct val="65104"/>
              <a:buFont typeface="Arial"/>
              <a:buChar char="•"/>
            </a:pPr>
            <a:r>
              <a:rPr lang="en-US" sz="3200" b="0" i="0" u="none" strike="noStrike" cap="none" baseline="0">
                <a:solidFill>
                  <a:schemeClr val="lt1"/>
                </a:solidFill>
                <a:latin typeface="Tahoma"/>
                <a:ea typeface="Tahoma"/>
                <a:cs typeface="Tahoma"/>
                <a:sym typeface="Tahoma"/>
              </a:rPr>
              <a:t>total p</a:t>
            </a:r>
            <a:r>
              <a:rPr lang="en-US" sz="3200" b="0" i="0" u="none" strike="noStrike" cap="none" baseline="-25000">
                <a:solidFill>
                  <a:schemeClr val="lt1"/>
                </a:solidFill>
                <a:latin typeface="Tahoma"/>
                <a:ea typeface="Tahoma"/>
                <a:cs typeface="Tahoma"/>
                <a:sym typeface="Tahoma"/>
              </a:rPr>
              <a:t>before</a:t>
            </a:r>
            <a:r>
              <a:rPr lang="en-US" sz="3200" b="0" i="0" u="none" strike="noStrike" cap="none" baseline="0">
                <a:solidFill>
                  <a:schemeClr val="lt1"/>
                </a:solidFill>
                <a:latin typeface="Tahoma"/>
                <a:ea typeface="Tahoma"/>
                <a:cs typeface="Tahoma"/>
                <a:sym typeface="Tahoma"/>
              </a:rPr>
              <a:t> = total p</a:t>
            </a:r>
            <a:r>
              <a:rPr lang="en-US" sz="3200" b="0" i="0" u="none" strike="noStrike" cap="none" baseline="-25000">
                <a:solidFill>
                  <a:schemeClr val="lt1"/>
                </a:solidFill>
                <a:latin typeface="Tahoma"/>
                <a:ea typeface="Tahoma"/>
                <a:cs typeface="Tahoma"/>
                <a:sym typeface="Tahoma"/>
              </a:rPr>
              <a:t>after</a:t>
            </a:r>
          </a:p>
          <a:p>
            <a:endParaRPr lang="en-US" sz="3200" b="0" i="0" u="none" strike="noStrike" cap="none" baseline="-25000">
              <a:solidFill>
                <a:schemeClr val="lt1"/>
              </a:solidFill>
              <a:latin typeface="Tahoma"/>
              <a:ea typeface="Tahoma"/>
              <a:cs typeface="Tahoma"/>
              <a:sym typeface="Tahoma"/>
            </a:endParaRPr>
          </a:p>
          <a:p>
            <a:pPr marL="0" marR="0" lvl="0" indent="0" algn="ctr" rtl="0">
              <a:buClr>
                <a:schemeClr val="hlink"/>
              </a:buClr>
              <a:buSzPct val="65104"/>
              <a:buFont typeface="Arial"/>
              <a:buChar char="•"/>
            </a:pPr>
            <a:r>
              <a:rPr lang="en-US" sz="3200" b="0" i="0" u="none" strike="noStrike" cap="none" baseline="0">
                <a:solidFill>
                  <a:schemeClr val="lt1"/>
                </a:solidFill>
                <a:latin typeface="Tahoma"/>
                <a:ea typeface="Tahoma"/>
                <a:cs typeface="Tahoma"/>
                <a:sym typeface="Tahoma"/>
              </a:rPr>
              <a:t>m</a:t>
            </a:r>
            <a:r>
              <a:rPr lang="en-US" sz="3200" b="0" i="0" u="none" strike="noStrike" cap="none" baseline="-25000">
                <a:solidFill>
                  <a:schemeClr val="lt1"/>
                </a:solidFill>
                <a:latin typeface="Tahoma"/>
                <a:ea typeface="Tahoma"/>
                <a:cs typeface="Tahoma"/>
                <a:sym typeface="Tahoma"/>
              </a:rPr>
              <a:t>1</a:t>
            </a:r>
            <a:r>
              <a:rPr lang="en-US" sz="3200" b="0" i="0" u="none" strike="noStrike" cap="none" baseline="0">
                <a:solidFill>
                  <a:schemeClr val="lt1"/>
                </a:solidFill>
                <a:latin typeface="Tahoma"/>
                <a:ea typeface="Tahoma"/>
                <a:cs typeface="Tahoma"/>
                <a:sym typeface="Tahoma"/>
              </a:rPr>
              <a:t>v</a:t>
            </a:r>
            <a:r>
              <a:rPr lang="en-US" sz="3200" b="0" i="0" u="none" strike="noStrike" cap="none" baseline="-25000">
                <a:solidFill>
                  <a:schemeClr val="lt1"/>
                </a:solidFill>
                <a:latin typeface="Tahoma"/>
                <a:ea typeface="Tahoma"/>
                <a:cs typeface="Tahoma"/>
                <a:sym typeface="Tahoma"/>
              </a:rPr>
              <a:t>1</a:t>
            </a:r>
            <a:r>
              <a:rPr lang="en-US" sz="3200" b="0" i="0" u="none" strike="noStrike" cap="none" baseline="0">
                <a:solidFill>
                  <a:schemeClr val="lt1"/>
                </a:solidFill>
                <a:latin typeface="Tahoma"/>
                <a:ea typeface="Tahoma"/>
                <a:cs typeface="Tahoma"/>
                <a:sym typeface="Tahoma"/>
              </a:rPr>
              <a:t> + m</a:t>
            </a:r>
            <a:r>
              <a:rPr lang="en-US" sz="3200" b="0" i="0" u="none" strike="noStrike" cap="none" baseline="-25000">
                <a:solidFill>
                  <a:schemeClr val="lt1"/>
                </a:solidFill>
                <a:latin typeface="Tahoma"/>
                <a:ea typeface="Tahoma"/>
                <a:cs typeface="Tahoma"/>
                <a:sym typeface="Tahoma"/>
              </a:rPr>
              <a:t>2</a:t>
            </a:r>
            <a:r>
              <a:rPr lang="en-US" sz="3200" b="0" i="0" u="none" strike="noStrike" cap="none" baseline="0">
                <a:solidFill>
                  <a:schemeClr val="lt1"/>
                </a:solidFill>
                <a:latin typeface="Tahoma"/>
                <a:ea typeface="Tahoma"/>
                <a:cs typeface="Tahoma"/>
                <a:sym typeface="Tahoma"/>
              </a:rPr>
              <a:t>v</a:t>
            </a:r>
            <a:r>
              <a:rPr lang="en-US" sz="3200" b="0" i="0" u="none" strike="noStrike" cap="none" baseline="-25000">
                <a:solidFill>
                  <a:schemeClr val="lt1"/>
                </a:solidFill>
                <a:latin typeface="Tahoma"/>
                <a:ea typeface="Tahoma"/>
                <a:cs typeface="Tahoma"/>
                <a:sym typeface="Tahoma"/>
              </a:rPr>
              <a:t>2</a:t>
            </a:r>
            <a:r>
              <a:rPr lang="en-US" sz="3200" b="0" i="0" u="none" strike="noStrike" cap="none" baseline="0">
                <a:solidFill>
                  <a:schemeClr val="lt1"/>
                </a:solidFill>
                <a:latin typeface="Tahoma"/>
                <a:ea typeface="Tahoma"/>
                <a:cs typeface="Tahoma"/>
                <a:sym typeface="Tahoma"/>
              </a:rPr>
              <a:t> = m</a:t>
            </a:r>
            <a:r>
              <a:rPr lang="en-US" sz="3200" b="0" i="0" u="none" strike="noStrike" cap="none" baseline="-25000">
                <a:solidFill>
                  <a:schemeClr val="lt1"/>
                </a:solidFill>
                <a:latin typeface="Tahoma"/>
                <a:ea typeface="Tahoma"/>
                <a:cs typeface="Tahoma"/>
                <a:sym typeface="Tahoma"/>
              </a:rPr>
              <a:t>1</a:t>
            </a:r>
            <a:r>
              <a:rPr lang="en-US" sz="3200" b="0" i="0" u="none" strike="noStrike" cap="none" baseline="0">
                <a:solidFill>
                  <a:schemeClr val="lt1"/>
                </a:solidFill>
                <a:latin typeface="Tahoma"/>
                <a:ea typeface="Tahoma"/>
                <a:cs typeface="Tahoma"/>
                <a:sym typeface="Tahoma"/>
              </a:rPr>
              <a:t>v</a:t>
            </a:r>
            <a:r>
              <a:rPr lang="en-US" sz="3200" b="0" i="0" u="none" strike="noStrike" cap="none" baseline="-25000">
                <a:solidFill>
                  <a:schemeClr val="lt1"/>
                </a:solidFill>
                <a:latin typeface="Tahoma"/>
                <a:ea typeface="Tahoma"/>
                <a:cs typeface="Tahoma"/>
                <a:sym typeface="Tahoma"/>
              </a:rPr>
              <a:t>1</a:t>
            </a:r>
            <a:r>
              <a:rPr lang="en-US" sz="3200" b="0" i="0" u="none" strike="noStrike" cap="none" baseline="0">
                <a:solidFill>
                  <a:schemeClr val="lt1"/>
                </a:solidFill>
                <a:latin typeface="Tahoma"/>
                <a:ea typeface="Tahoma"/>
                <a:cs typeface="Tahoma"/>
                <a:sym typeface="Tahoma"/>
              </a:rPr>
              <a:t> + m</a:t>
            </a:r>
            <a:r>
              <a:rPr lang="en-US" sz="3200" b="0" i="0" u="none" strike="noStrike" cap="none" baseline="-25000">
                <a:solidFill>
                  <a:schemeClr val="lt1"/>
                </a:solidFill>
                <a:latin typeface="Tahoma"/>
                <a:ea typeface="Tahoma"/>
                <a:cs typeface="Tahoma"/>
                <a:sym typeface="Tahoma"/>
              </a:rPr>
              <a:t>2</a:t>
            </a:r>
            <a:r>
              <a:rPr lang="en-US" sz="3200" b="0" i="0" u="none" strike="noStrike" cap="none" baseline="0">
                <a:solidFill>
                  <a:schemeClr val="lt1"/>
                </a:solidFill>
                <a:latin typeface="Tahoma"/>
                <a:ea typeface="Tahoma"/>
                <a:cs typeface="Tahoma"/>
                <a:sym typeface="Tahoma"/>
              </a:rPr>
              <a:t>v</a:t>
            </a:r>
            <a:r>
              <a:rPr lang="en-US" sz="3200" b="0" i="0" u="none" strike="noStrike" cap="none" baseline="-25000">
                <a:solidFill>
                  <a:schemeClr val="lt1"/>
                </a:solidFill>
                <a:latin typeface="Tahoma"/>
                <a:ea typeface="Tahoma"/>
                <a:cs typeface="Tahoma"/>
                <a:sym typeface="Tahoma"/>
              </a:rPr>
              <a:t>2</a:t>
            </a:r>
            <a:r>
              <a:rPr lang="en-US" sz="3200" b="0" i="0" u="none" strike="noStrike" cap="none" baseline="0">
                <a:solidFill>
                  <a:schemeClr val="lt1"/>
                </a:solidFill>
                <a:latin typeface="Tahoma"/>
                <a:ea typeface="Tahoma"/>
                <a:cs typeface="Tahoma"/>
                <a:sym typeface="Tahoma"/>
              </a:rPr>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Adrean is loving this!!</a:t>
            </a:r>
          </a:p>
        </p:txBody>
      </p:sp>
      <p:sp>
        <p:nvSpPr>
          <p:cNvPr id="138" name="Shape 138"/>
          <p:cNvSpPr txBox="1"/>
          <p:nvPr/>
        </p:nvSpPr>
        <p:spPr>
          <a:xfrm>
            <a:off x="1066800" y="2133600"/>
            <a:ext cx="1143000" cy="609599"/>
          </a:xfrm>
          <a:prstGeom prst="rect">
            <a:avLst/>
          </a:prstGeom>
          <a:solidFill>
            <a:srgbClr val="FFFF00"/>
          </a:solidFill>
          <a:ln w="9525" cap="rnd">
            <a:solidFill>
              <a:schemeClr val="lt1"/>
            </a:solidFill>
            <a:prstDash val="solid"/>
            <a:miter/>
            <a:headEnd type="none" w="med" len="med"/>
            <a:tailEnd type="none" w="med" len="med"/>
          </a:ln>
        </p:spPr>
        <p:txBody>
          <a:bodyPr lIns="91425" tIns="45700" rIns="91425" bIns="45700" anchor="ctr" anchorCtr="0">
            <a:noAutofit/>
          </a:bodyPr>
          <a:lstStyle/>
          <a:p>
            <a:pPr marL="0" marR="0" lvl="0" indent="0" algn="ctr" rtl="0">
              <a:buClr>
                <a:schemeClr val="lt1"/>
              </a:buClr>
              <a:buSzPct val="25000"/>
              <a:buFont typeface="Arial"/>
              <a:buNone/>
            </a:pPr>
            <a:r>
              <a:rPr lang="en-US" sz="1800" b="0" i="0" u="none" strike="noStrike" cap="none" baseline="0">
                <a:solidFill>
                  <a:srgbClr val="002060"/>
                </a:solidFill>
                <a:latin typeface="Arial"/>
                <a:ea typeface="Arial"/>
                <a:cs typeface="Arial"/>
                <a:sym typeface="Arial"/>
              </a:rPr>
              <a:t>V=10</a:t>
            </a:r>
          </a:p>
        </p:txBody>
      </p:sp>
      <p:sp>
        <p:nvSpPr>
          <p:cNvPr id="139" name="Shape 139"/>
          <p:cNvSpPr txBox="1"/>
          <p:nvPr/>
        </p:nvSpPr>
        <p:spPr>
          <a:xfrm>
            <a:off x="3733800" y="2133600"/>
            <a:ext cx="1143000" cy="609599"/>
          </a:xfrm>
          <a:prstGeom prst="rect">
            <a:avLst/>
          </a:prstGeom>
          <a:solidFill>
            <a:srgbClr val="0000FF"/>
          </a:solidFill>
          <a:ln w="9525" cap="rnd">
            <a:solidFill>
              <a:schemeClr val="lt1"/>
            </a:solidFill>
            <a:prstDash val="solid"/>
            <a:miter/>
            <a:headEnd type="none" w="med" len="med"/>
            <a:tailEnd type="none" w="med" len="med"/>
          </a:ln>
        </p:spPr>
        <p:txBody>
          <a:bodyPr lIns="91425" tIns="45700" rIns="91425" bIns="45700" anchor="ctr" anchorCtr="0">
            <a:noAutofit/>
          </a:bodyPr>
          <a:lstStyle/>
          <a:p>
            <a:pPr marL="0" marR="0" lvl="0" indent="0" algn="ctr" rtl="0">
              <a:buClr>
                <a:schemeClr val="lt1"/>
              </a:buClr>
              <a:buSzPct val="25000"/>
              <a:buFont typeface="Arial"/>
              <a:buNone/>
            </a:pPr>
            <a:r>
              <a:rPr lang="en-US" sz="1800" b="0" i="0" u="none" strike="noStrike" cap="none" baseline="0">
                <a:solidFill>
                  <a:schemeClr val="lt1"/>
                </a:solidFill>
                <a:latin typeface="Arial"/>
                <a:ea typeface="Arial"/>
                <a:cs typeface="Arial"/>
                <a:sym typeface="Arial"/>
              </a:rPr>
              <a:t>V=0</a:t>
            </a:r>
          </a:p>
        </p:txBody>
      </p:sp>
      <p:sp>
        <p:nvSpPr>
          <p:cNvPr id="140" name="Shape 140"/>
          <p:cNvSpPr txBox="1"/>
          <p:nvPr/>
        </p:nvSpPr>
        <p:spPr>
          <a:xfrm>
            <a:off x="1219200" y="2743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41" name="Shape 141"/>
          <p:cNvSpPr txBox="1"/>
          <p:nvPr/>
        </p:nvSpPr>
        <p:spPr>
          <a:xfrm>
            <a:off x="1752600" y="2743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42" name="Shape 142"/>
          <p:cNvSpPr txBox="1"/>
          <p:nvPr/>
        </p:nvSpPr>
        <p:spPr>
          <a:xfrm>
            <a:off x="3962400" y="2743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43" name="Shape 143"/>
          <p:cNvSpPr txBox="1"/>
          <p:nvPr/>
        </p:nvSpPr>
        <p:spPr>
          <a:xfrm>
            <a:off x="4495800" y="2743200"/>
            <a:ext cx="228600" cy="228600"/>
          </a:xfrm>
          <a:prstGeom prst="rect">
            <a:avLst/>
          </a:prstGeom>
          <a:solidFill>
            <a:srgbClr val="000000"/>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cxnSp>
        <p:nvCxnSpPr>
          <p:cNvPr id="144" name="Shape 144"/>
          <p:cNvCxnSpPr/>
          <p:nvPr/>
        </p:nvCxnSpPr>
        <p:spPr>
          <a:xfrm>
            <a:off x="838200" y="2971800"/>
            <a:ext cx="1676399" cy="0"/>
          </a:xfrm>
          <a:prstGeom prst="straightConnector1">
            <a:avLst/>
          </a:prstGeom>
          <a:noFill/>
          <a:ln w="9525" cap="rnd">
            <a:solidFill>
              <a:schemeClr val="lt1"/>
            </a:solidFill>
            <a:prstDash val="solid"/>
            <a:miter/>
            <a:headEnd type="none" w="med" len="med"/>
            <a:tailEnd type="none" w="med" len="med"/>
          </a:ln>
        </p:spPr>
      </p:cxnSp>
      <p:cxnSp>
        <p:nvCxnSpPr>
          <p:cNvPr id="145" name="Shape 145"/>
          <p:cNvCxnSpPr/>
          <p:nvPr/>
        </p:nvCxnSpPr>
        <p:spPr>
          <a:xfrm>
            <a:off x="3429000" y="2971800"/>
            <a:ext cx="1676399" cy="0"/>
          </a:xfrm>
          <a:prstGeom prst="straightConnector1">
            <a:avLst/>
          </a:prstGeom>
          <a:noFill/>
          <a:ln w="9525" cap="rnd">
            <a:solidFill>
              <a:schemeClr val="lt1"/>
            </a:solidFill>
            <a:prstDash val="solid"/>
            <a:miter/>
            <a:headEnd type="none" w="med" len="med"/>
            <a:tailEnd type="none" w="med" len="med"/>
          </a:ln>
        </p:spPr>
      </p:cxnSp>
      <p:cxnSp>
        <p:nvCxnSpPr>
          <p:cNvPr id="146" name="Shape 146"/>
          <p:cNvCxnSpPr/>
          <p:nvPr/>
        </p:nvCxnSpPr>
        <p:spPr>
          <a:xfrm>
            <a:off x="2362200" y="2971800"/>
            <a:ext cx="1371599" cy="0"/>
          </a:xfrm>
          <a:prstGeom prst="straightConnector1">
            <a:avLst/>
          </a:prstGeom>
          <a:noFill/>
          <a:ln w="9525" cap="rnd">
            <a:solidFill>
              <a:schemeClr val="lt1"/>
            </a:solidFill>
            <a:prstDash val="solid"/>
            <a:miter/>
            <a:headEnd type="none" w="med" len="med"/>
            <a:tailEnd type="none" w="med" len="med"/>
          </a:ln>
        </p:spPr>
      </p:cxnSp>
      <p:sp>
        <p:nvSpPr>
          <p:cNvPr id="147" name="Shape 147"/>
          <p:cNvSpPr txBox="1"/>
          <p:nvPr/>
        </p:nvSpPr>
        <p:spPr>
          <a:xfrm>
            <a:off x="2971800" y="5181600"/>
            <a:ext cx="1143000" cy="609599"/>
          </a:xfrm>
          <a:prstGeom prst="rect">
            <a:avLst/>
          </a:prstGeom>
          <a:solidFill>
            <a:srgbClr val="FFFF00"/>
          </a:solidFill>
          <a:ln w="9525" cap="rnd">
            <a:solidFill>
              <a:schemeClr val="lt1"/>
            </a:solidFill>
            <a:prstDash val="solid"/>
            <a:miter/>
            <a:headEnd type="none" w="med" len="med"/>
            <a:tailEnd type="none" w="med" len="med"/>
          </a:ln>
        </p:spPr>
        <p:txBody>
          <a:bodyPr lIns="91425" tIns="45700" rIns="91425" bIns="45700" anchor="ctr" anchorCtr="0">
            <a:noAutofit/>
          </a:bodyPr>
          <a:lstStyle/>
          <a:p>
            <a:pPr marL="0" marR="0" lvl="0" indent="0" algn="ctr" rtl="0">
              <a:buClr>
                <a:schemeClr val="lt1"/>
              </a:buClr>
              <a:buSzPct val="25000"/>
              <a:buFont typeface="Arial"/>
              <a:buNone/>
            </a:pPr>
            <a:r>
              <a:rPr lang="en-US" sz="1800" b="0" i="0" u="none" strike="noStrike" cap="none" baseline="0">
                <a:solidFill>
                  <a:srgbClr val="002060"/>
                </a:solidFill>
                <a:latin typeface="Arial"/>
                <a:ea typeface="Arial"/>
                <a:cs typeface="Arial"/>
                <a:sym typeface="Arial"/>
              </a:rPr>
              <a:t>V =0</a:t>
            </a:r>
          </a:p>
        </p:txBody>
      </p:sp>
      <p:sp>
        <p:nvSpPr>
          <p:cNvPr id="148" name="Shape 148"/>
          <p:cNvSpPr txBox="1"/>
          <p:nvPr/>
        </p:nvSpPr>
        <p:spPr>
          <a:xfrm>
            <a:off x="2057400" y="3886200"/>
            <a:ext cx="1143000" cy="609599"/>
          </a:xfrm>
          <a:prstGeom prst="rect">
            <a:avLst/>
          </a:prstGeom>
          <a:solidFill>
            <a:srgbClr val="FFFF00"/>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49" name="Shape 149"/>
          <p:cNvSpPr txBox="1"/>
          <p:nvPr/>
        </p:nvSpPr>
        <p:spPr>
          <a:xfrm>
            <a:off x="6019800" y="5181600"/>
            <a:ext cx="1143000" cy="609599"/>
          </a:xfrm>
          <a:prstGeom prst="rect">
            <a:avLst/>
          </a:prstGeom>
          <a:solidFill>
            <a:srgbClr val="0000FF"/>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50" name="Shape 150"/>
          <p:cNvSpPr txBox="1"/>
          <p:nvPr/>
        </p:nvSpPr>
        <p:spPr>
          <a:xfrm>
            <a:off x="3200400" y="3886200"/>
            <a:ext cx="1143000" cy="609599"/>
          </a:xfrm>
          <a:prstGeom prst="rect">
            <a:avLst/>
          </a:prstGeom>
          <a:solidFill>
            <a:srgbClr val="0000FF"/>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51" name="Shape 151"/>
          <p:cNvSpPr txBox="1"/>
          <p:nvPr/>
        </p:nvSpPr>
        <p:spPr>
          <a:xfrm>
            <a:off x="2286000" y="44958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52" name="Shape 152"/>
          <p:cNvSpPr txBox="1"/>
          <p:nvPr/>
        </p:nvSpPr>
        <p:spPr>
          <a:xfrm>
            <a:off x="2743200" y="44958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53" name="Shape 153"/>
          <p:cNvSpPr txBox="1"/>
          <p:nvPr/>
        </p:nvSpPr>
        <p:spPr>
          <a:xfrm>
            <a:off x="3429000" y="44958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54" name="Shape 154"/>
          <p:cNvSpPr txBox="1"/>
          <p:nvPr/>
        </p:nvSpPr>
        <p:spPr>
          <a:xfrm>
            <a:off x="3962400" y="44958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55" name="Shape 155"/>
          <p:cNvSpPr txBox="1"/>
          <p:nvPr/>
        </p:nvSpPr>
        <p:spPr>
          <a:xfrm>
            <a:off x="3124200" y="5791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56" name="Shape 156"/>
          <p:cNvSpPr txBox="1"/>
          <p:nvPr/>
        </p:nvSpPr>
        <p:spPr>
          <a:xfrm>
            <a:off x="3657600" y="5791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57" name="Shape 157"/>
          <p:cNvSpPr txBox="1"/>
          <p:nvPr/>
        </p:nvSpPr>
        <p:spPr>
          <a:xfrm>
            <a:off x="6781800" y="5791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58" name="Shape 158"/>
          <p:cNvSpPr txBox="1"/>
          <p:nvPr/>
        </p:nvSpPr>
        <p:spPr>
          <a:xfrm>
            <a:off x="6172200" y="5791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59" name="Shape 159"/>
          <p:cNvSpPr txBox="1"/>
          <p:nvPr/>
        </p:nvSpPr>
        <p:spPr>
          <a:xfrm>
            <a:off x="2895600" y="3200400"/>
            <a:ext cx="914400" cy="914400"/>
          </a:xfrm>
          <a:prstGeom prst="rect">
            <a:avLst/>
          </a:prstGeom>
          <a:solidFill>
            <a:schemeClr val="dk2"/>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cxnSp>
        <p:nvCxnSpPr>
          <p:cNvPr id="160" name="Shape 160"/>
          <p:cNvCxnSpPr/>
          <p:nvPr/>
        </p:nvCxnSpPr>
        <p:spPr>
          <a:xfrm>
            <a:off x="7162800" y="5486400"/>
            <a:ext cx="838199" cy="0"/>
          </a:xfrm>
          <a:prstGeom prst="straightConnector1">
            <a:avLst/>
          </a:prstGeom>
          <a:noFill/>
          <a:ln w="38100" cap="rnd">
            <a:solidFill>
              <a:schemeClr val="lt1"/>
            </a:solidFill>
            <a:prstDash val="solid"/>
            <a:miter/>
            <a:headEnd type="none" w="med" len="med"/>
            <a:tailEnd type="triangle" w="med" len="med"/>
          </a:ln>
        </p:spPr>
      </p:cxnSp>
      <p:sp>
        <p:nvSpPr>
          <p:cNvPr id="161" name="Shape 161"/>
          <p:cNvSpPr txBox="1"/>
          <p:nvPr/>
        </p:nvSpPr>
        <p:spPr>
          <a:xfrm>
            <a:off x="6172200" y="4724400"/>
            <a:ext cx="723900" cy="366711"/>
          </a:xfrm>
          <a:prstGeom prst="rect">
            <a:avLst/>
          </a:prstGeom>
          <a:noFill/>
          <a:ln>
            <a:noFill/>
          </a:ln>
        </p:spPr>
        <p:txBody>
          <a:bodyPr lIns="91425" tIns="45700" rIns="91425" bIns="45700" anchor="t" anchorCtr="0">
            <a:noAutofit/>
          </a:bodyPr>
          <a:lstStyle/>
          <a:p>
            <a:pPr marL="0" marR="0" lvl="0" indent="0" algn="l" rtl="0">
              <a:buClr>
                <a:schemeClr val="lt1"/>
              </a:buClr>
              <a:buSzPct val="25000"/>
              <a:buFont typeface="Arial"/>
              <a:buNone/>
            </a:pPr>
            <a:r>
              <a:rPr lang="en-US" sz="1800" b="0" i="0" u="none" strike="noStrike" cap="none" baseline="0">
                <a:solidFill>
                  <a:srgbClr val="FF0000"/>
                </a:solidFill>
                <a:latin typeface="Arial"/>
                <a:ea typeface="Arial"/>
                <a:cs typeface="Arial"/>
                <a:sym typeface="Arial"/>
              </a:rPr>
              <a:t>V=??</a:t>
            </a:r>
          </a:p>
        </p:txBody>
      </p:sp>
      <p:cxnSp>
        <p:nvCxnSpPr>
          <p:cNvPr id="162" name="Shape 162"/>
          <p:cNvCxnSpPr/>
          <p:nvPr/>
        </p:nvCxnSpPr>
        <p:spPr>
          <a:xfrm>
            <a:off x="1219200" y="4724400"/>
            <a:ext cx="4190999" cy="0"/>
          </a:xfrm>
          <a:prstGeom prst="straightConnector1">
            <a:avLst/>
          </a:prstGeom>
          <a:noFill/>
          <a:ln w="9525" cap="rnd">
            <a:solidFill>
              <a:schemeClr val="lt1"/>
            </a:solidFill>
            <a:prstDash val="solid"/>
            <a:miter/>
            <a:headEnd type="none" w="med" len="med"/>
            <a:tailEnd type="none" w="med" len="med"/>
          </a:ln>
        </p:spPr>
      </p:cxnSp>
      <p:cxnSp>
        <p:nvCxnSpPr>
          <p:cNvPr id="163" name="Shape 163"/>
          <p:cNvCxnSpPr/>
          <p:nvPr/>
        </p:nvCxnSpPr>
        <p:spPr>
          <a:xfrm>
            <a:off x="2971800" y="6019800"/>
            <a:ext cx="4190999" cy="0"/>
          </a:xfrm>
          <a:prstGeom prst="straightConnector1">
            <a:avLst/>
          </a:prstGeom>
          <a:noFill/>
          <a:ln w="9525" cap="rnd">
            <a:solidFill>
              <a:schemeClr val="lt1"/>
            </a:solidFill>
            <a:prstDash val="solid"/>
            <a:miter/>
            <a:headEnd type="none" w="med" len="med"/>
            <a:tailEnd type="none" w="med" len="med"/>
          </a:ln>
        </p:spPr>
      </p:cxnSp>
      <p:sp>
        <p:nvSpPr>
          <p:cNvPr id="164" name="Shape 164"/>
          <p:cNvSpPr txBox="1"/>
          <p:nvPr/>
        </p:nvSpPr>
        <p:spPr>
          <a:xfrm>
            <a:off x="1295400" y="3048000"/>
            <a:ext cx="762000" cy="366711"/>
          </a:xfrm>
          <a:prstGeom prst="rect">
            <a:avLst/>
          </a:prstGeom>
          <a:noFill/>
          <a:ln>
            <a:noFill/>
          </a:ln>
        </p:spPr>
        <p:txBody>
          <a:bodyPr lIns="91425" tIns="45700" rIns="91425" bIns="45700" anchor="t" anchorCtr="0">
            <a:noAutofit/>
          </a:bodyPr>
          <a:lstStyle/>
          <a:p>
            <a:pPr marL="0" marR="0" lvl="0" indent="0" algn="l" rtl="0">
              <a:spcBef>
                <a:spcPts val="900"/>
              </a:spcBef>
              <a:buClr>
                <a:schemeClr val="lt1"/>
              </a:buClr>
              <a:buSzPct val="25000"/>
              <a:buFont typeface="Verdana"/>
              <a:buNone/>
            </a:pPr>
            <a:r>
              <a:rPr lang="en-US" sz="1800" b="0" i="0" u="none" strike="noStrike" cap="none" baseline="0">
                <a:solidFill>
                  <a:schemeClr val="lt1"/>
                </a:solidFill>
                <a:latin typeface="Verdana"/>
                <a:ea typeface="Verdana"/>
                <a:cs typeface="Verdana"/>
                <a:sym typeface="Verdana"/>
              </a:rPr>
              <a:t>5 kg</a:t>
            </a:r>
          </a:p>
        </p:txBody>
      </p:sp>
      <p:sp>
        <p:nvSpPr>
          <p:cNvPr id="165" name="Shape 165"/>
          <p:cNvSpPr txBox="1"/>
          <p:nvPr/>
        </p:nvSpPr>
        <p:spPr>
          <a:xfrm>
            <a:off x="3962400" y="3048000"/>
            <a:ext cx="762000" cy="366711"/>
          </a:xfrm>
          <a:prstGeom prst="rect">
            <a:avLst/>
          </a:prstGeom>
          <a:noFill/>
          <a:ln>
            <a:noFill/>
          </a:ln>
        </p:spPr>
        <p:txBody>
          <a:bodyPr lIns="91425" tIns="45700" rIns="91425" bIns="45700" anchor="t" anchorCtr="0">
            <a:noAutofit/>
          </a:bodyPr>
          <a:lstStyle/>
          <a:p>
            <a:pPr marL="0" marR="0" lvl="0" indent="0" algn="l" rtl="0">
              <a:spcBef>
                <a:spcPts val="900"/>
              </a:spcBef>
              <a:buClr>
                <a:schemeClr val="lt1"/>
              </a:buClr>
              <a:buSzPct val="25000"/>
              <a:buFont typeface="Verdana"/>
              <a:buNone/>
            </a:pPr>
            <a:r>
              <a:rPr lang="en-US" sz="1800" b="0" i="0" u="none" strike="noStrike" cap="none" baseline="0">
                <a:solidFill>
                  <a:schemeClr val="lt1"/>
                </a:solidFill>
                <a:latin typeface="Verdana"/>
                <a:ea typeface="Verdana"/>
                <a:cs typeface="Verdana"/>
                <a:sym typeface="Verdana"/>
              </a:rPr>
              <a:t>5 kg</a:t>
            </a:r>
          </a:p>
        </p:txBody>
      </p:sp>
      <p:cxnSp>
        <p:nvCxnSpPr>
          <p:cNvPr id="166" name="Shape 166"/>
          <p:cNvCxnSpPr/>
          <p:nvPr/>
        </p:nvCxnSpPr>
        <p:spPr>
          <a:xfrm>
            <a:off x="2209800" y="2438400"/>
            <a:ext cx="838199" cy="0"/>
          </a:xfrm>
          <a:prstGeom prst="straightConnector1">
            <a:avLst/>
          </a:prstGeom>
          <a:noFill/>
          <a:ln w="38100" cap="rnd">
            <a:solidFill>
              <a:schemeClr val="lt1"/>
            </a:solidFill>
            <a:prstDash val="solid"/>
            <a:miter/>
            <a:headEnd type="none" w="med" len="med"/>
            <a:tailEnd type="triangle" w="med" len="med"/>
          </a:ln>
        </p:spPr>
      </p:cxnSp>
      <p:sp>
        <p:nvSpPr>
          <p:cNvPr id="167" name="Shape 167"/>
          <p:cNvSpPr txBox="1"/>
          <p:nvPr/>
        </p:nvSpPr>
        <p:spPr>
          <a:xfrm>
            <a:off x="3124200" y="6096000"/>
            <a:ext cx="762000" cy="366711"/>
          </a:xfrm>
          <a:prstGeom prst="rect">
            <a:avLst/>
          </a:prstGeom>
          <a:noFill/>
          <a:ln>
            <a:noFill/>
          </a:ln>
        </p:spPr>
        <p:txBody>
          <a:bodyPr lIns="91425" tIns="45700" rIns="91425" bIns="45700" anchor="t" anchorCtr="0">
            <a:noAutofit/>
          </a:bodyPr>
          <a:lstStyle/>
          <a:p>
            <a:pPr marL="0" marR="0" lvl="0" indent="0" algn="l" rtl="0">
              <a:spcBef>
                <a:spcPts val="900"/>
              </a:spcBef>
              <a:buClr>
                <a:schemeClr val="lt1"/>
              </a:buClr>
              <a:buSzPct val="25000"/>
              <a:buFont typeface="Verdana"/>
              <a:buNone/>
            </a:pPr>
            <a:r>
              <a:rPr lang="en-US" sz="1800" b="0" i="0" u="none" strike="noStrike" cap="none" baseline="0">
                <a:solidFill>
                  <a:schemeClr val="lt1"/>
                </a:solidFill>
                <a:latin typeface="Verdana"/>
                <a:ea typeface="Verdana"/>
                <a:cs typeface="Verdana"/>
                <a:sym typeface="Verdana"/>
              </a:rPr>
              <a:t>5 kg</a:t>
            </a:r>
          </a:p>
        </p:txBody>
      </p:sp>
      <p:sp>
        <p:nvSpPr>
          <p:cNvPr id="168" name="Shape 168"/>
          <p:cNvSpPr txBox="1"/>
          <p:nvPr/>
        </p:nvSpPr>
        <p:spPr>
          <a:xfrm>
            <a:off x="6172200" y="6096000"/>
            <a:ext cx="762000" cy="366711"/>
          </a:xfrm>
          <a:prstGeom prst="rect">
            <a:avLst/>
          </a:prstGeom>
          <a:noFill/>
          <a:ln>
            <a:noFill/>
          </a:ln>
        </p:spPr>
        <p:txBody>
          <a:bodyPr lIns="91425" tIns="45700" rIns="91425" bIns="45700" anchor="t" anchorCtr="0">
            <a:noAutofit/>
          </a:bodyPr>
          <a:lstStyle/>
          <a:p>
            <a:pPr marL="0" marR="0" lvl="0" indent="0" algn="l" rtl="0">
              <a:spcBef>
                <a:spcPts val="900"/>
              </a:spcBef>
              <a:buClr>
                <a:schemeClr val="lt1"/>
              </a:buClr>
              <a:buSzPct val="25000"/>
              <a:buFont typeface="Verdana"/>
              <a:buNone/>
            </a:pPr>
            <a:r>
              <a:rPr lang="en-US" sz="1800" b="0" i="0" u="none" strike="noStrike" cap="none" baseline="0">
                <a:solidFill>
                  <a:schemeClr val="lt1"/>
                </a:solidFill>
                <a:latin typeface="Verdana"/>
                <a:ea typeface="Verdana"/>
                <a:cs typeface="Verdana"/>
                <a:sym typeface="Verdana"/>
              </a:rPr>
              <a:t>5 kg</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Example</a:t>
            </a:r>
          </a:p>
        </p:txBody>
      </p:sp>
      <p:sp>
        <p:nvSpPr>
          <p:cNvPr id="174" name="Shape 174"/>
          <p:cNvSpPr txBox="1">
            <a:spLocks noGrp="1"/>
          </p:cNvSpPr>
          <p:nvPr>
            <p:ph type="body" idx="1"/>
          </p:nvPr>
        </p:nvSpPr>
        <p:spPr>
          <a:xfrm>
            <a:off x="457200" y="1981200"/>
            <a:ext cx="8229600" cy="4114800"/>
          </a:xfrm>
          <a:prstGeom prst="rect">
            <a:avLst/>
          </a:prstGeom>
          <a:noFill/>
          <a:ln>
            <a:noFill/>
          </a:ln>
        </p:spPr>
        <p:txBody>
          <a:bodyPr lIns="91425" tIns="45700" rIns="91425" bIns="45700" anchor="t" anchorCtr="0">
            <a:noAutofit/>
          </a:bodyPr>
          <a:lstStyle/>
          <a:p>
            <a:pPr marL="342900" marR="0" lvl="0" indent="-342900" algn="l" rtl="0">
              <a:spcBef>
                <a:spcPts val="640"/>
              </a:spcBef>
              <a:spcAft>
                <a:spcPts val="0"/>
              </a:spcAft>
              <a:buClr>
                <a:schemeClr val="hlink"/>
              </a:buClr>
              <a:buSzPct val="65104"/>
              <a:buFont typeface="Arial"/>
              <a:buChar char="•"/>
            </a:pPr>
            <a:r>
              <a:rPr lang="en-US" sz="3200" b="0" i="0" u="none" strike="noStrike" cap="none" baseline="0">
                <a:solidFill>
                  <a:schemeClr val="lt1"/>
                </a:solidFill>
                <a:latin typeface="Tahoma"/>
                <a:ea typeface="Tahoma"/>
                <a:cs typeface="Tahoma"/>
                <a:sym typeface="Tahoma"/>
              </a:rPr>
              <a:t>A freight car moving along a track collides with another freight car at rest.  If the freight cars are of equal mass (5 kg) and stick together by the collision, what is the velocity of the coupled cars after the impact?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General formula for inelastic collisions:</a:t>
            </a:r>
          </a:p>
        </p:txBody>
      </p:sp>
      <p:sp>
        <p:nvSpPr>
          <p:cNvPr id="180" name="Shape 180"/>
          <p:cNvSpPr txBox="1">
            <a:spLocks noGrp="1"/>
          </p:cNvSpPr>
          <p:nvPr>
            <p:ph idx="1"/>
          </p:nvPr>
        </p:nvSpPr>
        <p:spPr>
          <a:xfrm>
            <a:off x="457200" y="1981200"/>
            <a:ext cx="8229600" cy="4114800"/>
          </a:xfrm>
          <a:prstGeom prst="rect">
            <a:avLst/>
          </a:prstGeom>
          <a:noFill/>
          <a:ln>
            <a:noFill/>
          </a:ln>
        </p:spPr>
        <p:txBody>
          <a:bodyPr lIns="91425" tIns="45700" rIns="91425" bIns="45700" anchor="t" anchorCtr="0">
            <a:noAutofit/>
          </a:bodyPr>
          <a:lstStyle/>
          <a:p>
            <a:pPr marL="0" marR="0" lvl="0" indent="0" algn="ctr" rtl="0">
              <a:buClr>
                <a:schemeClr val="hlink"/>
              </a:buClr>
              <a:buSzPct val="65104"/>
              <a:buFont typeface="Arial"/>
              <a:buChar char="•"/>
            </a:pPr>
            <a:r>
              <a:rPr lang="en-US" sz="3200" b="0" i="0" u="none" strike="noStrike" cap="none" baseline="0">
                <a:solidFill>
                  <a:schemeClr val="lt1"/>
                </a:solidFill>
                <a:latin typeface="Tahoma"/>
                <a:ea typeface="Tahoma"/>
                <a:cs typeface="Tahoma"/>
                <a:sym typeface="Tahoma"/>
              </a:rPr>
              <a:t>total p</a:t>
            </a:r>
            <a:r>
              <a:rPr lang="en-US" sz="3200" b="0" i="0" u="none" strike="noStrike" cap="none" baseline="-25000">
                <a:solidFill>
                  <a:schemeClr val="lt1"/>
                </a:solidFill>
                <a:latin typeface="Tahoma"/>
                <a:ea typeface="Tahoma"/>
                <a:cs typeface="Tahoma"/>
                <a:sym typeface="Tahoma"/>
              </a:rPr>
              <a:t>before</a:t>
            </a:r>
            <a:r>
              <a:rPr lang="en-US" sz="3200" b="0" i="0" u="none" strike="noStrike" cap="none" baseline="0">
                <a:solidFill>
                  <a:schemeClr val="lt1"/>
                </a:solidFill>
                <a:latin typeface="Tahoma"/>
                <a:ea typeface="Tahoma"/>
                <a:cs typeface="Tahoma"/>
                <a:sym typeface="Tahoma"/>
              </a:rPr>
              <a:t> = total p</a:t>
            </a:r>
            <a:r>
              <a:rPr lang="en-US" sz="3200" b="0" i="0" u="none" strike="noStrike" cap="none" baseline="-25000">
                <a:solidFill>
                  <a:schemeClr val="lt1"/>
                </a:solidFill>
                <a:latin typeface="Tahoma"/>
                <a:ea typeface="Tahoma"/>
                <a:cs typeface="Tahoma"/>
                <a:sym typeface="Tahoma"/>
              </a:rPr>
              <a:t>after</a:t>
            </a:r>
          </a:p>
          <a:p>
            <a:endParaRPr lang="en-US" sz="3200" b="0" i="0" u="none" strike="noStrike" cap="none" baseline="-25000">
              <a:solidFill>
                <a:schemeClr val="lt1"/>
              </a:solidFill>
              <a:latin typeface="Tahoma"/>
              <a:ea typeface="Tahoma"/>
              <a:cs typeface="Tahoma"/>
              <a:sym typeface="Tahoma"/>
            </a:endParaRPr>
          </a:p>
          <a:p>
            <a:pPr marL="0" marR="0" lvl="0" indent="0" algn="ctr" rtl="0">
              <a:buClr>
                <a:schemeClr val="hlink"/>
              </a:buClr>
              <a:buSzPct val="65104"/>
              <a:buFont typeface="Arial"/>
              <a:buChar char="•"/>
            </a:pPr>
            <a:r>
              <a:rPr lang="en-US" sz="3200" b="0" i="0" u="none" strike="noStrike" cap="none" baseline="0">
                <a:solidFill>
                  <a:schemeClr val="lt1"/>
                </a:solidFill>
                <a:latin typeface="Tahoma"/>
                <a:ea typeface="Tahoma"/>
                <a:cs typeface="Tahoma"/>
                <a:sym typeface="Tahoma"/>
              </a:rPr>
              <a:t>m</a:t>
            </a:r>
            <a:r>
              <a:rPr lang="en-US" sz="3200" b="0" i="0" u="none" strike="noStrike" cap="none" baseline="-25000">
                <a:solidFill>
                  <a:schemeClr val="lt1"/>
                </a:solidFill>
                <a:latin typeface="Tahoma"/>
                <a:ea typeface="Tahoma"/>
                <a:cs typeface="Tahoma"/>
                <a:sym typeface="Tahoma"/>
              </a:rPr>
              <a:t>1</a:t>
            </a:r>
            <a:r>
              <a:rPr lang="en-US" sz="3200" b="0" i="0" u="none" strike="noStrike" cap="none" baseline="0">
                <a:solidFill>
                  <a:schemeClr val="lt1"/>
                </a:solidFill>
                <a:latin typeface="Tahoma"/>
                <a:ea typeface="Tahoma"/>
                <a:cs typeface="Tahoma"/>
                <a:sym typeface="Tahoma"/>
              </a:rPr>
              <a:t>v</a:t>
            </a:r>
            <a:r>
              <a:rPr lang="en-US" sz="3200" b="0" i="0" u="none" strike="noStrike" cap="none" baseline="-25000">
                <a:solidFill>
                  <a:schemeClr val="lt1"/>
                </a:solidFill>
                <a:latin typeface="Tahoma"/>
                <a:ea typeface="Tahoma"/>
                <a:cs typeface="Tahoma"/>
                <a:sym typeface="Tahoma"/>
              </a:rPr>
              <a:t>1</a:t>
            </a:r>
            <a:r>
              <a:rPr lang="en-US" sz="3200" b="0" i="0" u="none" strike="noStrike" cap="none" baseline="0">
                <a:solidFill>
                  <a:schemeClr val="lt1"/>
                </a:solidFill>
                <a:latin typeface="Tahoma"/>
                <a:ea typeface="Tahoma"/>
                <a:cs typeface="Tahoma"/>
                <a:sym typeface="Tahoma"/>
              </a:rPr>
              <a:t> + m</a:t>
            </a:r>
            <a:r>
              <a:rPr lang="en-US" sz="3200" b="0" i="0" u="none" strike="noStrike" cap="none" baseline="-25000">
                <a:solidFill>
                  <a:schemeClr val="lt1"/>
                </a:solidFill>
                <a:latin typeface="Tahoma"/>
                <a:ea typeface="Tahoma"/>
                <a:cs typeface="Tahoma"/>
                <a:sym typeface="Tahoma"/>
              </a:rPr>
              <a:t>2</a:t>
            </a:r>
            <a:r>
              <a:rPr lang="en-US" sz="3200" b="0" i="0" u="none" strike="noStrike" cap="none" baseline="0">
                <a:solidFill>
                  <a:schemeClr val="lt1"/>
                </a:solidFill>
                <a:latin typeface="Tahoma"/>
                <a:ea typeface="Tahoma"/>
                <a:cs typeface="Tahoma"/>
                <a:sym typeface="Tahoma"/>
              </a:rPr>
              <a:t>v</a:t>
            </a:r>
            <a:r>
              <a:rPr lang="en-US" sz="3200" b="0" i="0" u="none" strike="noStrike" cap="none" baseline="-25000">
                <a:solidFill>
                  <a:schemeClr val="lt1"/>
                </a:solidFill>
                <a:latin typeface="Tahoma"/>
                <a:ea typeface="Tahoma"/>
                <a:cs typeface="Tahoma"/>
                <a:sym typeface="Tahoma"/>
              </a:rPr>
              <a:t>2</a:t>
            </a:r>
            <a:r>
              <a:rPr lang="en-US" sz="3200" b="0" i="0" u="none" strike="noStrike" cap="none" baseline="0">
                <a:solidFill>
                  <a:schemeClr val="lt1"/>
                </a:solidFill>
                <a:latin typeface="Tahoma"/>
                <a:ea typeface="Tahoma"/>
                <a:cs typeface="Tahoma"/>
                <a:sym typeface="Tahoma"/>
              </a:rPr>
              <a:t> = (m</a:t>
            </a:r>
            <a:r>
              <a:rPr lang="en-US" sz="3200" b="0" i="0" u="none" strike="noStrike" cap="none" baseline="-25000">
                <a:solidFill>
                  <a:schemeClr val="lt1"/>
                </a:solidFill>
                <a:latin typeface="Tahoma"/>
                <a:ea typeface="Tahoma"/>
                <a:cs typeface="Tahoma"/>
                <a:sym typeface="Tahoma"/>
              </a:rPr>
              <a:t>1 </a:t>
            </a:r>
            <a:r>
              <a:rPr lang="en-US" sz="3200" b="0" i="0" u="none" strike="noStrike" cap="none" baseline="0">
                <a:solidFill>
                  <a:schemeClr val="lt1"/>
                </a:solidFill>
                <a:latin typeface="Tahoma"/>
                <a:ea typeface="Tahoma"/>
                <a:cs typeface="Tahoma"/>
                <a:sym typeface="Tahoma"/>
              </a:rPr>
              <a:t>+ m</a:t>
            </a:r>
            <a:r>
              <a:rPr lang="en-US" sz="3200" b="0" i="0" u="none" strike="noStrike" cap="none" baseline="-25000">
                <a:solidFill>
                  <a:schemeClr val="lt1"/>
                </a:solidFill>
                <a:latin typeface="Tahoma"/>
                <a:ea typeface="Tahoma"/>
                <a:cs typeface="Tahoma"/>
                <a:sym typeface="Tahoma"/>
              </a:rPr>
              <a:t>2</a:t>
            </a:r>
            <a:r>
              <a:rPr lang="en-US" sz="3200" b="0" i="0" u="none" strike="noStrike" cap="none" baseline="0">
                <a:solidFill>
                  <a:schemeClr val="lt1"/>
                </a:solidFill>
                <a:latin typeface="Tahoma"/>
                <a:ea typeface="Tahoma"/>
                <a:cs typeface="Tahoma"/>
                <a:sym typeface="Tahoma"/>
              </a:rPr>
              <a:t>)v</a:t>
            </a:r>
            <a:r>
              <a:rPr lang="en-US" sz="3200" b="0" i="0" u="none" strike="noStrike" cap="none" baseline="-25000">
                <a:solidFill>
                  <a:schemeClr val="lt1"/>
                </a:solidFill>
                <a:latin typeface="Tahoma"/>
                <a:ea typeface="Tahoma"/>
                <a:cs typeface="Tahoma"/>
                <a:sym typeface="Tahoma"/>
              </a:rPr>
              <a:t>2</a:t>
            </a:r>
            <a:r>
              <a:rPr lang="en-US" sz="3200" b="0" i="0" u="none" strike="noStrike" cap="none" baseline="0">
                <a:solidFill>
                  <a:schemeClr val="lt1"/>
                </a:solidFill>
                <a:latin typeface="Tahoma"/>
                <a:ea typeface="Tahoma"/>
                <a:cs typeface="Tahoma"/>
                <a:sym typeface="Tahoma"/>
              </a:rPr>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000" b="0" i="0" u="none" strike="noStrike" cap="none" baseline="0">
                <a:solidFill>
                  <a:schemeClr val="lt2"/>
                </a:solidFill>
                <a:latin typeface="Tahoma"/>
                <a:ea typeface="Tahoma"/>
                <a:cs typeface="Tahoma"/>
                <a:sym typeface="Tahoma"/>
              </a:rPr>
              <a:t>Adrean is still loving it!! Woot –woot!!</a:t>
            </a:r>
          </a:p>
        </p:txBody>
      </p:sp>
      <p:sp>
        <p:nvSpPr>
          <p:cNvPr id="186" name="Shape 186"/>
          <p:cNvSpPr txBox="1"/>
          <p:nvPr/>
        </p:nvSpPr>
        <p:spPr>
          <a:xfrm>
            <a:off x="1066800" y="2133600"/>
            <a:ext cx="1143000" cy="609599"/>
          </a:xfrm>
          <a:prstGeom prst="rect">
            <a:avLst/>
          </a:prstGeom>
          <a:solidFill>
            <a:srgbClr val="FFFF00"/>
          </a:solidFill>
          <a:ln w="9525" cap="rnd">
            <a:solidFill>
              <a:schemeClr val="lt1"/>
            </a:solidFill>
            <a:prstDash val="solid"/>
            <a:miter/>
            <a:headEnd type="none" w="med" len="med"/>
            <a:tailEnd type="none" w="med" len="med"/>
          </a:ln>
        </p:spPr>
        <p:txBody>
          <a:bodyPr lIns="91425" tIns="45700" rIns="91425" bIns="45700" anchor="ctr" anchorCtr="0">
            <a:noAutofit/>
          </a:bodyPr>
          <a:lstStyle/>
          <a:p>
            <a:pPr marL="0" marR="0" lvl="0" indent="0" algn="ctr" rtl="0">
              <a:buClr>
                <a:schemeClr val="lt1"/>
              </a:buClr>
              <a:buSzPct val="25000"/>
              <a:buFont typeface="Arial"/>
              <a:buNone/>
            </a:pPr>
            <a:r>
              <a:rPr lang="en-US" sz="1800" b="0" i="0" u="none" strike="noStrike" cap="none" baseline="0">
                <a:solidFill>
                  <a:srgbClr val="001933"/>
                </a:solidFill>
                <a:latin typeface="Arial"/>
                <a:ea typeface="Arial"/>
                <a:cs typeface="Arial"/>
                <a:sym typeface="Arial"/>
              </a:rPr>
              <a:t>V=10</a:t>
            </a:r>
          </a:p>
        </p:txBody>
      </p:sp>
      <p:sp>
        <p:nvSpPr>
          <p:cNvPr id="187" name="Shape 187"/>
          <p:cNvSpPr txBox="1"/>
          <p:nvPr/>
        </p:nvSpPr>
        <p:spPr>
          <a:xfrm>
            <a:off x="3733800" y="2133600"/>
            <a:ext cx="1143000" cy="609599"/>
          </a:xfrm>
          <a:prstGeom prst="rect">
            <a:avLst/>
          </a:prstGeom>
          <a:solidFill>
            <a:srgbClr val="0000FF"/>
          </a:solidFill>
          <a:ln w="9525" cap="rnd">
            <a:solidFill>
              <a:schemeClr val="lt1"/>
            </a:solidFill>
            <a:prstDash val="solid"/>
            <a:miter/>
            <a:headEnd type="none" w="med" len="med"/>
            <a:tailEnd type="none" w="med" len="med"/>
          </a:ln>
        </p:spPr>
        <p:txBody>
          <a:bodyPr lIns="91425" tIns="45700" rIns="91425" bIns="45700" anchor="ctr" anchorCtr="0">
            <a:noAutofit/>
          </a:bodyPr>
          <a:lstStyle/>
          <a:p>
            <a:pPr marL="0" marR="0" lvl="0" indent="0" algn="ctr" rtl="0">
              <a:buClr>
                <a:schemeClr val="lt1"/>
              </a:buClr>
              <a:buSzPct val="25000"/>
              <a:buFont typeface="Arial"/>
              <a:buNone/>
            </a:pPr>
            <a:r>
              <a:rPr lang="en-US" sz="1800" b="0" i="0" u="none" strike="noStrike" cap="none" baseline="0">
                <a:solidFill>
                  <a:schemeClr val="lt1"/>
                </a:solidFill>
                <a:latin typeface="Arial"/>
                <a:ea typeface="Arial"/>
                <a:cs typeface="Arial"/>
                <a:sym typeface="Arial"/>
              </a:rPr>
              <a:t>V=0</a:t>
            </a:r>
          </a:p>
        </p:txBody>
      </p:sp>
      <p:sp>
        <p:nvSpPr>
          <p:cNvPr id="188" name="Shape 188"/>
          <p:cNvSpPr txBox="1"/>
          <p:nvPr/>
        </p:nvSpPr>
        <p:spPr>
          <a:xfrm>
            <a:off x="1219200" y="2743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89" name="Shape 189"/>
          <p:cNvSpPr txBox="1"/>
          <p:nvPr/>
        </p:nvSpPr>
        <p:spPr>
          <a:xfrm>
            <a:off x="1752600" y="2743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90" name="Shape 190"/>
          <p:cNvSpPr txBox="1"/>
          <p:nvPr/>
        </p:nvSpPr>
        <p:spPr>
          <a:xfrm>
            <a:off x="3962400" y="2743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91" name="Shape 191"/>
          <p:cNvSpPr txBox="1"/>
          <p:nvPr/>
        </p:nvSpPr>
        <p:spPr>
          <a:xfrm>
            <a:off x="4495800" y="2743200"/>
            <a:ext cx="228600" cy="228600"/>
          </a:xfrm>
          <a:prstGeom prst="rect">
            <a:avLst/>
          </a:prstGeom>
          <a:solidFill>
            <a:srgbClr val="000000"/>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cxnSp>
        <p:nvCxnSpPr>
          <p:cNvPr id="192" name="Shape 192"/>
          <p:cNvCxnSpPr/>
          <p:nvPr/>
        </p:nvCxnSpPr>
        <p:spPr>
          <a:xfrm>
            <a:off x="838200" y="2971800"/>
            <a:ext cx="1676399" cy="0"/>
          </a:xfrm>
          <a:prstGeom prst="straightConnector1">
            <a:avLst/>
          </a:prstGeom>
          <a:noFill/>
          <a:ln w="9525" cap="rnd">
            <a:solidFill>
              <a:schemeClr val="lt1"/>
            </a:solidFill>
            <a:prstDash val="solid"/>
            <a:miter/>
            <a:headEnd type="none" w="med" len="med"/>
            <a:tailEnd type="none" w="med" len="med"/>
          </a:ln>
        </p:spPr>
      </p:cxnSp>
      <p:cxnSp>
        <p:nvCxnSpPr>
          <p:cNvPr id="193" name="Shape 193"/>
          <p:cNvCxnSpPr/>
          <p:nvPr/>
        </p:nvCxnSpPr>
        <p:spPr>
          <a:xfrm>
            <a:off x="3429000" y="2971800"/>
            <a:ext cx="1676399" cy="0"/>
          </a:xfrm>
          <a:prstGeom prst="straightConnector1">
            <a:avLst/>
          </a:prstGeom>
          <a:noFill/>
          <a:ln w="9525" cap="rnd">
            <a:solidFill>
              <a:schemeClr val="lt1"/>
            </a:solidFill>
            <a:prstDash val="solid"/>
            <a:miter/>
            <a:headEnd type="none" w="med" len="med"/>
            <a:tailEnd type="none" w="med" len="med"/>
          </a:ln>
        </p:spPr>
      </p:cxnSp>
      <p:cxnSp>
        <p:nvCxnSpPr>
          <p:cNvPr id="194" name="Shape 194"/>
          <p:cNvCxnSpPr/>
          <p:nvPr/>
        </p:nvCxnSpPr>
        <p:spPr>
          <a:xfrm>
            <a:off x="1295400" y="1905000"/>
            <a:ext cx="990599" cy="0"/>
          </a:xfrm>
          <a:prstGeom prst="straightConnector1">
            <a:avLst/>
          </a:prstGeom>
          <a:noFill/>
          <a:ln w="9525" cap="rnd">
            <a:solidFill>
              <a:schemeClr val="lt1"/>
            </a:solidFill>
            <a:prstDash val="solid"/>
            <a:miter/>
            <a:headEnd type="none" w="med" len="med"/>
            <a:tailEnd type="triangle" w="med" len="med"/>
          </a:ln>
        </p:spPr>
      </p:cxnSp>
      <p:cxnSp>
        <p:nvCxnSpPr>
          <p:cNvPr id="195" name="Shape 195"/>
          <p:cNvCxnSpPr/>
          <p:nvPr/>
        </p:nvCxnSpPr>
        <p:spPr>
          <a:xfrm>
            <a:off x="2362200" y="2971800"/>
            <a:ext cx="1371599" cy="0"/>
          </a:xfrm>
          <a:prstGeom prst="straightConnector1">
            <a:avLst/>
          </a:prstGeom>
          <a:noFill/>
          <a:ln w="9525" cap="rnd">
            <a:solidFill>
              <a:schemeClr val="lt1"/>
            </a:solidFill>
            <a:prstDash val="solid"/>
            <a:miter/>
            <a:headEnd type="none" w="med" len="med"/>
            <a:tailEnd type="none" w="med" len="med"/>
          </a:ln>
        </p:spPr>
      </p:cxnSp>
      <p:sp>
        <p:nvSpPr>
          <p:cNvPr id="196" name="Shape 196"/>
          <p:cNvSpPr txBox="1"/>
          <p:nvPr/>
        </p:nvSpPr>
        <p:spPr>
          <a:xfrm>
            <a:off x="2971800" y="5181600"/>
            <a:ext cx="1143000" cy="609599"/>
          </a:xfrm>
          <a:prstGeom prst="rect">
            <a:avLst/>
          </a:prstGeom>
          <a:solidFill>
            <a:srgbClr val="FFFF00"/>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97" name="Shape 197"/>
          <p:cNvSpPr txBox="1"/>
          <p:nvPr/>
        </p:nvSpPr>
        <p:spPr>
          <a:xfrm>
            <a:off x="2057400" y="3886200"/>
            <a:ext cx="1143000" cy="609599"/>
          </a:xfrm>
          <a:prstGeom prst="rect">
            <a:avLst/>
          </a:prstGeom>
          <a:solidFill>
            <a:srgbClr val="FFFF00"/>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98" name="Shape 198"/>
          <p:cNvSpPr txBox="1"/>
          <p:nvPr/>
        </p:nvSpPr>
        <p:spPr>
          <a:xfrm>
            <a:off x="4114800" y="5181600"/>
            <a:ext cx="1143000" cy="609599"/>
          </a:xfrm>
          <a:prstGeom prst="rect">
            <a:avLst/>
          </a:prstGeom>
          <a:solidFill>
            <a:srgbClr val="0000FF"/>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199" name="Shape 199"/>
          <p:cNvSpPr txBox="1"/>
          <p:nvPr/>
        </p:nvSpPr>
        <p:spPr>
          <a:xfrm>
            <a:off x="3200400" y="3886200"/>
            <a:ext cx="1143000" cy="609599"/>
          </a:xfrm>
          <a:prstGeom prst="rect">
            <a:avLst/>
          </a:prstGeom>
          <a:solidFill>
            <a:srgbClr val="0000FF"/>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200" name="Shape 200"/>
          <p:cNvSpPr txBox="1"/>
          <p:nvPr/>
        </p:nvSpPr>
        <p:spPr>
          <a:xfrm>
            <a:off x="2286000" y="44958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201" name="Shape 201"/>
          <p:cNvSpPr txBox="1"/>
          <p:nvPr/>
        </p:nvSpPr>
        <p:spPr>
          <a:xfrm>
            <a:off x="2743200" y="44958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202" name="Shape 202"/>
          <p:cNvSpPr txBox="1"/>
          <p:nvPr/>
        </p:nvSpPr>
        <p:spPr>
          <a:xfrm>
            <a:off x="3429000" y="44958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203" name="Shape 203"/>
          <p:cNvSpPr txBox="1"/>
          <p:nvPr/>
        </p:nvSpPr>
        <p:spPr>
          <a:xfrm>
            <a:off x="3962400" y="44958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204" name="Shape 204"/>
          <p:cNvSpPr txBox="1"/>
          <p:nvPr/>
        </p:nvSpPr>
        <p:spPr>
          <a:xfrm>
            <a:off x="3276600" y="5791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205" name="Shape 205"/>
          <p:cNvSpPr txBox="1"/>
          <p:nvPr/>
        </p:nvSpPr>
        <p:spPr>
          <a:xfrm>
            <a:off x="3657600" y="5791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206" name="Shape 206"/>
          <p:cNvSpPr txBox="1"/>
          <p:nvPr/>
        </p:nvSpPr>
        <p:spPr>
          <a:xfrm>
            <a:off x="4800600" y="5791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207" name="Shape 207"/>
          <p:cNvSpPr txBox="1"/>
          <p:nvPr/>
        </p:nvSpPr>
        <p:spPr>
          <a:xfrm>
            <a:off x="4267200" y="5791200"/>
            <a:ext cx="228600" cy="228600"/>
          </a:xfrm>
          <a:prstGeom prst="rect">
            <a:avLst/>
          </a:prstGeom>
          <a:solidFill>
            <a:schemeClr val="lt1"/>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sp>
        <p:nvSpPr>
          <p:cNvPr id="208" name="Shape 208"/>
          <p:cNvSpPr txBox="1"/>
          <p:nvPr/>
        </p:nvSpPr>
        <p:spPr>
          <a:xfrm>
            <a:off x="2895600" y="3200400"/>
            <a:ext cx="914400" cy="914400"/>
          </a:xfrm>
          <a:prstGeom prst="rect">
            <a:avLst/>
          </a:prstGeom>
          <a:solidFill>
            <a:schemeClr val="dk2"/>
          </a:solidFill>
          <a:ln w="9525" cap="rnd">
            <a:solidFill>
              <a:schemeClr val="lt1"/>
            </a:solidFill>
            <a:prstDash val="solid"/>
            <a:miter/>
            <a:headEnd type="none" w="med" len="med"/>
            <a:tailEnd type="none" w="med" len="med"/>
          </a:ln>
        </p:spPr>
        <p:txBody>
          <a:bodyPr lIns="91425" tIns="45700" rIns="91425" bIns="45700" anchor="ctr" anchorCtr="0">
            <a:noAutofit/>
          </a:bodyPr>
          <a:lstStyle/>
          <a:p>
            <a:endParaRPr/>
          </a:p>
        </p:txBody>
      </p:sp>
      <p:cxnSp>
        <p:nvCxnSpPr>
          <p:cNvPr id="209" name="Shape 209"/>
          <p:cNvCxnSpPr/>
          <p:nvPr/>
        </p:nvCxnSpPr>
        <p:spPr>
          <a:xfrm>
            <a:off x="3657600" y="5486400"/>
            <a:ext cx="838199" cy="0"/>
          </a:xfrm>
          <a:prstGeom prst="straightConnector1">
            <a:avLst/>
          </a:prstGeom>
          <a:noFill/>
          <a:ln w="38100" cap="rnd">
            <a:solidFill>
              <a:schemeClr val="lt1"/>
            </a:solidFill>
            <a:prstDash val="solid"/>
            <a:miter/>
            <a:headEnd type="none" w="med" len="med"/>
            <a:tailEnd type="triangle" w="med" len="med"/>
          </a:ln>
        </p:spPr>
      </p:cxnSp>
      <p:sp>
        <p:nvSpPr>
          <p:cNvPr id="210" name="Shape 210"/>
          <p:cNvSpPr txBox="1"/>
          <p:nvPr/>
        </p:nvSpPr>
        <p:spPr>
          <a:xfrm>
            <a:off x="3733800" y="4800600"/>
            <a:ext cx="723900" cy="366711"/>
          </a:xfrm>
          <a:prstGeom prst="rect">
            <a:avLst/>
          </a:prstGeom>
          <a:noFill/>
          <a:ln>
            <a:noFill/>
          </a:ln>
        </p:spPr>
        <p:txBody>
          <a:bodyPr lIns="91425" tIns="45700" rIns="91425" bIns="45700" anchor="t" anchorCtr="0">
            <a:noAutofit/>
          </a:bodyPr>
          <a:lstStyle/>
          <a:p>
            <a:pPr marL="0" marR="0" lvl="0" indent="0" algn="l" rtl="0">
              <a:buClr>
                <a:schemeClr val="lt1"/>
              </a:buClr>
              <a:buSzPct val="25000"/>
              <a:buFont typeface="Arial"/>
              <a:buNone/>
            </a:pPr>
            <a:r>
              <a:rPr lang="en-US" sz="1800" b="0" i="0" u="none" strike="noStrike" cap="none" baseline="0">
                <a:solidFill>
                  <a:srgbClr val="FF0000"/>
                </a:solidFill>
                <a:latin typeface="Arial"/>
                <a:ea typeface="Arial"/>
                <a:cs typeface="Arial"/>
                <a:sym typeface="Arial"/>
              </a:rPr>
              <a:t>V=??</a:t>
            </a:r>
          </a:p>
        </p:txBody>
      </p:sp>
      <p:cxnSp>
        <p:nvCxnSpPr>
          <p:cNvPr id="211" name="Shape 211"/>
          <p:cNvCxnSpPr/>
          <p:nvPr/>
        </p:nvCxnSpPr>
        <p:spPr>
          <a:xfrm>
            <a:off x="1219200" y="4724400"/>
            <a:ext cx="4190999" cy="0"/>
          </a:xfrm>
          <a:prstGeom prst="straightConnector1">
            <a:avLst/>
          </a:prstGeom>
          <a:noFill/>
          <a:ln w="9525" cap="rnd">
            <a:solidFill>
              <a:schemeClr val="lt1"/>
            </a:solidFill>
            <a:prstDash val="solid"/>
            <a:miter/>
            <a:headEnd type="none" w="med" len="med"/>
            <a:tailEnd type="none" w="med" len="med"/>
          </a:ln>
        </p:spPr>
      </p:cxnSp>
      <p:cxnSp>
        <p:nvCxnSpPr>
          <p:cNvPr id="212" name="Shape 212"/>
          <p:cNvCxnSpPr/>
          <p:nvPr/>
        </p:nvCxnSpPr>
        <p:spPr>
          <a:xfrm>
            <a:off x="2209800" y="6019800"/>
            <a:ext cx="4190999" cy="0"/>
          </a:xfrm>
          <a:prstGeom prst="straightConnector1">
            <a:avLst/>
          </a:prstGeom>
          <a:noFill/>
          <a:ln w="9525" cap="rnd">
            <a:solidFill>
              <a:schemeClr val="lt1"/>
            </a:solidFill>
            <a:prstDash val="solid"/>
            <a:miter/>
            <a:headEnd type="none" w="med" len="med"/>
            <a:tailEnd type="none" w="med" len="med"/>
          </a:ln>
        </p:spPr>
      </p:cxnSp>
      <p:sp>
        <p:nvSpPr>
          <p:cNvPr id="213" name="Shape 213"/>
          <p:cNvSpPr txBox="1"/>
          <p:nvPr/>
        </p:nvSpPr>
        <p:spPr>
          <a:xfrm>
            <a:off x="1295400" y="3048000"/>
            <a:ext cx="762000" cy="366711"/>
          </a:xfrm>
          <a:prstGeom prst="rect">
            <a:avLst/>
          </a:prstGeom>
          <a:noFill/>
          <a:ln>
            <a:noFill/>
          </a:ln>
        </p:spPr>
        <p:txBody>
          <a:bodyPr lIns="91425" tIns="45700" rIns="91425" bIns="45700" anchor="t" anchorCtr="0">
            <a:noAutofit/>
          </a:bodyPr>
          <a:lstStyle/>
          <a:p>
            <a:pPr marL="0" marR="0" lvl="0" indent="0" algn="l" rtl="0">
              <a:spcBef>
                <a:spcPts val="900"/>
              </a:spcBef>
              <a:buClr>
                <a:schemeClr val="lt1"/>
              </a:buClr>
              <a:buSzPct val="25000"/>
              <a:buFont typeface="Verdana"/>
              <a:buNone/>
            </a:pPr>
            <a:r>
              <a:rPr lang="en-US" sz="1800" b="0" i="0" u="none" strike="noStrike" cap="none" baseline="0">
                <a:solidFill>
                  <a:schemeClr val="lt1"/>
                </a:solidFill>
                <a:latin typeface="Verdana"/>
                <a:ea typeface="Verdana"/>
                <a:cs typeface="Verdana"/>
                <a:sym typeface="Verdana"/>
              </a:rPr>
              <a:t>5 kg</a:t>
            </a:r>
          </a:p>
        </p:txBody>
      </p:sp>
      <p:sp>
        <p:nvSpPr>
          <p:cNvPr id="214" name="Shape 214"/>
          <p:cNvSpPr txBox="1"/>
          <p:nvPr/>
        </p:nvSpPr>
        <p:spPr>
          <a:xfrm>
            <a:off x="3962400" y="3048000"/>
            <a:ext cx="762000" cy="366711"/>
          </a:xfrm>
          <a:prstGeom prst="rect">
            <a:avLst/>
          </a:prstGeom>
          <a:noFill/>
          <a:ln>
            <a:noFill/>
          </a:ln>
        </p:spPr>
        <p:txBody>
          <a:bodyPr lIns="91425" tIns="45700" rIns="91425" bIns="45700" anchor="t" anchorCtr="0">
            <a:noAutofit/>
          </a:bodyPr>
          <a:lstStyle/>
          <a:p>
            <a:pPr marL="0" marR="0" lvl="0" indent="0" algn="l" rtl="0">
              <a:spcBef>
                <a:spcPts val="900"/>
              </a:spcBef>
              <a:buClr>
                <a:schemeClr val="lt1"/>
              </a:buClr>
              <a:buSzPct val="25000"/>
              <a:buFont typeface="Verdana"/>
              <a:buNone/>
            </a:pPr>
            <a:r>
              <a:rPr lang="en-US" sz="1800" b="0" i="0" u="none" strike="noStrike" cap="none" baseline="0">
                <a:solidFill>
                  <a:schemeClr val="lt1"/>
                </a:solidFill>
                <a:latin typeface="Verdana"/>
                <a:ea typeface="Verdana"/>
                <a:cs typeface="Verdana"/>
                <a:sym typeface="Verdana"/>
              </a:rPr>
              <a:t>5 kg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Law of Conservation of Momentum</a:t>
            </a:r>
          </a:p>
        </p:txBody>
      </p:sp>
      <p:sp>
        <p:nvSpPr>
          <p:cNvPr id="63" name="Shape 63"/>
          <p:cNvSpPr txBox="1">
            <a:spLocks noGrp="1"/>
          </p:cNvSpPr>
          <p:nvPr>
            <p:ph type="body" idx="1"/>
          </p:nvPr>
        </p:nvSpPr>
        <p:spPr>
          <a:xfrm>
            <a:off x="457200" y="1981200"/>
            <a:ext cx="4038599" cy="41148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560"/>
              </a:spcBef>
              <a:spcAft>
                <a:spcPts val="0"/>
              </a:spcAft>
              <a:buClr>
                <a:schemeClr val="hlink"/>
              </a:buClr>
              <a:buSzPct val="65476"/>
              <a:buFont typeface="Arial"/>
              <a:buChar char="•"/>
            </a:pPr>
            <a:r>
              <a:rPr lang="en-US" sz="2800" b="0" i="0" u="none" strike="noStrike" cap="none" baseline="0">
                <a:solidFill>
                  <a:schemeClr val="lt1"/>
                </a:solidFill>
                <a:latin typeface="Tahoma"/>
                <a:ea typeface="Tahoma"/>
                <a:cs typeface="Tahoma"/>
                <a:sym typeface="Tahoma"/>
              </a:rPr>
              <a:t>With no external force, momentum doesn’t change</a:t>
            </a:r>
          </a:p>
          <a:p>
            <a:pPr marL="342900" marR="0" lvl="0" indent="-342900" algn="l" rtl="0">
              <a:lnSpc>
                <a:spcPct val="90000"/>
              </a:lnSpc>
              <a:spcBef>
                <a:spcPts val="560"/>
              </a:spcBef>
              <a:spcAft>
                <a:spcPts val="0"/>
              </a:spcAft>
              <a:buClr>
                <a:schemeClr val="hlink"/>
              </a:buClr>
              <a:buSzPct val="65476"/>
              <a:buFont typeface="Arial"/>
              <a:buChar char="•"/>
            </a:pPr>
            <a:r>
              <a:rPr lang="en-US" sz="2800" b="0" i="0" u="none" strike="noStrike" cap="none" baseline="0">
                <a:solidFill>
                  <a:schemeClr val="lt1"/>
                </a:solidFill>
                <a:latin typeface="Tahoma"/>
                <a:ea typeface="Tahoma"/>
                <a:cs typeface="Tahoma"/>
                <a:sym typeface="Tahoma"/>
              </a:rPr>
              <a:t>It’s the opposite of the impulse momentum relationship!</a:t>
            </a:r>
          </a:p>
          <a:p>
            <a:endParaRPr lang="en-US" sz="2800" b="0" i="0" u="none" strike="noStrike" cap="none" baseline="0">
              <a:solidFill>
                <a:schemeClr val="lt1"/>
              </a:solidFill>
              <a:latin typeface="Tahoma"/>
              <a:ea typeface="Tahoma"/>
              <a:cs typeface="Tahoma"/>
              <a:sym typeface="Tahoma"/>
            </a:endParaRPr>
          </a:p>
          <a:p>
            <a:pPr marL="342900" marR="0" lvl="0" indent="-342900" algn="l" rtl="0">
              <a:lnSpc>
                <a:spcPct val="90000"/>
              </a:lnSpc>
              <a:spcBef>
                <a:spcPts val="560"/>
              </a:spcBef>
              <a:spcAft>
                <a:spcPts val="0"/>
              </a:spcAft>
              <a:buClr>
                <a:schemeClr val="hlink"/>
              </a:buClr>
              <a:buSzPct val="65476"/>
              <a:buFont typeface="Arial"/>
              <a:buChar char="•"/>
            </a:pPr>
            <a:r>
              <a:rPr lang="en-US" sz="2800" b="0" i="0" u="none" strike="noStrike" cap="none" baseline="0">
                <a:solidFill>
                  <a:schemeClr val="lt1"/>
                </a:solidFill>
                <a:latin typeface="Tahoma"/>
                <a:ea typeface="Tahoma"/>
                <a:cs typeface="Tahoma"/>
                <a:sym typeface="Tahoma"/>
              </a:rPr>
              <a:t>Ft = Δmv</a:t>
            </a:r>
          </a:p>
          <a:p>
            <a:endParaRPr lang="en-US" sz="2800" b="0" i="0" u="none" strike="noStrike" cap="none" baseline="0">
              <a:solidFill>
                <a:schemeClr val="lt1"/>
              </a:solidFill>
              <a:latin typeface="Tahoma"/>
              <a:ea typeface="Tahoma"/>
              <a:cs typeface="Tahoma"/>
              <a:sym typeface="Tahoma"/>
            </a:endParaRPr>
          </a:p>
        </p:txBody>
      </p:sp>
      <p:sp>
        <p:nvSpPr>
          <p:cNvPr id="64" name="Shape 64"/>
          <p:cNvSpPr/>
          <p:nvPr/>
        </p:nvSpPr>
        <p:spPr>
          <a:xfrm>
            <a:off x="4648200" y="2189161"/>
            <a:ext cx="3886200" cy="3602037"/>
          </a:xfrm>
          <a:prstGeom prst="rect">
            <a:avLst/>
          </a:prstGeom>
          <a:blipFill>
            <a:blip r:embed="rId3"/>
            <a:stretch>
              <a:fillRect/>
            </a:stretch>
          </a:blipFill>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Example</a:t>
            </a:r>
          </a:p>
        </p:txBody>
      </p:sp>
      <p:sp>
        <p:nvSpPr>
          <p:cNvPr id="70" name="Shape 70"/>
          <p:cNvSpPr txBox="1">
            <a:spLocks noGrp="1"/>
          </p:cNvSpPr>
          <p:nvPr>
            <p:ph type="body" idx="1"/>
          </p:nvPr>
        </p:nvSpPr>
        <p:spPr>
          <a:xfrm>
            <a:off x="457200" y="1981200"/>
            <a:ext cx="8229600" cy="4114800"/>
          </a:xfrm>
          <a:prstGeom prst="rect">
            <a:avLst/>
          </a:prstGeom>
          <a:noFill/>
          <a:ln>
            <a:noFill/>
          </a:ln>
        </p:spPr>
        <p:txBody>
          <a:bodyPr lIns="91425" tIns="45700" rIns="91425" bIns="45700" anchor="t" anchorCtr="0">
            <a:noAutofit/>
          </a:bodyPr>
          <a:lstStyle/>
          <a:p>
            <a:pPr marL="342900" marR="0" lvl="0" indent="-342900" algn="l" rtl="0">
              <a:spcBef>
                <a:spcPts val="560"/>
              </a:spcBef>
              <a:spcAft>
                <a:spcPts val="0"/>
              </a:spcAft>
              <a:buClr>
                <a:schemeClr val="hlink"/>
              </a:buClr>
              <a:buSzPct val="65476"/>
              <a:buFont typeface="Arial"/>
              <a:buChar char="•"/>
            </a:pPr>
            <a:r>
              <a:rPr lang="en-US" sz="2800" b="0" i="0" u="none" strike="noStrike" cap="none" baseline="0">
                <a:solidFill>
                  <a:schemeClr val="lt1"/>
                </a:solidFill>
                <a:latin typeface="Tahoma"/>
                <a:ea typeface="Tahoma"/>
                <a:cs typeface="Tahoma"/>
                <a:sym typeface="Tahoma"/>
              </a:rPr>
              <a:t>Consider a gun being fired.</a:t>
            </a:r>
          </a:p>
          <a:p>
            <a:pPr marL="742950" marR="0" lvl="1" indent="-285750" algn="l" rtl="0">
              <a:spcBef>
                <a:spcPts val="480"/>
              </a:spcBef>
              <a:spcAft>
                <a:spcPts val="0"/>
              </a:spcAft>
              <a:buClr>
                <a:schemeClr val="folHlink"/>
              </a:buClr>
              <a:buSzPct val="65972"/>
              <a:buFont typeface="Arial"/>
              <a:buChar char="•"/>
            </a:pPr>
            <a:r>
              <a:rPr lang="en-US" sz="2400" b="0" i="0" u="none" strike="noStrike" cap="none" baseline="0">
                <a:solidFill>
                  <a:schemeClr val="lt1"/>
                </a:solidFill>
                <a:latin typeface="Tahoma"/>
                <a:ea typeface="Tahoma"/>
                <a:cs typeface="Tahoma"/>
                <a:sym typeface="Tahoma"/>
              </a:rPr>
              <a:t>A gun recoils when it is fired. </a:t>
            </a:r>
          </a:p>
          <a:p>
            <a:pPr marL="742950" marR="0" lvl="1" indent="-285750" algn="l" rtl="0">
              <a:spcBef>
                <a:spcPts val="480"/>
              </a:spcBef>
              <a:spcAft>
                <a:spcPts val="0"/>
              </a:spcAft>
              <a:buClr>
                <a:schemeClr val="folHlink"/>
              </a:buClr>
              <a:buSzPct val="65972"/>
              <a:buFont typeface="Arial"/>
              <a:buChar char="•"/>
            </a:pPr>
            <a:r>
              <a:rPr lang="en-US" sz="2400" b="0" i="0" u="none" strike="noStrike" cap="none" baseline="0">
                <a:solidFill>
                  <a:schemeClr val="lt1"/>
                </a:solidFill>
                <a:latin typeface="Tahoma"/>
                <a:ea typeface="Tahoma"/>
                <a:cs typeface="Tahoma"/>
                <a:sym typeface="Tahoma"/>
              </a:rPr>
              <a:t>The recoil is the result of action-reaction force pairs. </a:t>
            </a:r>
          </a:p>
          <a:p>
            <a:pPr marL="1143000" marR="0" lvl="2" indent="-228600" algn="l" rtl="0">
              <a:spcBef>
                <a:spcPts val="440"/>
              </a:spcBef>
              <a:spcAft>
                <a:spcPts val="0"/>
              </a:spcAft>
              <a:buClr>
                <a:schemeClr val="hlink"/>
              </a:buClr>
              <a:buSzPct val="64393"/>
              <a:buFont typeface="Arial"/>
              <a:buChar char="•"/>
            </a:pPr>
            <a:r>
              <a:rPr lang="en-US" sz="2200" b="0" i="0" u="none" strike="noStrike" cap="none" baseline="0">
                <a:solidFill>
                  <a:schemeClr val="lt1"/>
                </a:solidFill>
                <a:latin typeface="Tahoma"/>
                <a:ea typeface="Tahoma"/>
                <a:cs typeface="Tahoma"/>
                <a:sym typeface="Tahoma"/>
              </a:rPr>
              <a:t>Newton’s 3</a:t>
            </a:r>
            <a:r>
              <a:rPr lang="en-US" sz="2200" b="0" i="0" u="none" strike="noStrike" cap="none" baseline="30000">
                <a:solidFill>
                  <a:schemeClr val="lt1"/>
                </a:solidFill>
                <a:latin typeface="Tahoma"/>
                <a:ea typeface="Tahoma"/>
                <a:cs typeface="Tahoma"/>
                <a:sym typeface="Tahoma"/>
              </a:rPr>
              <a:t>rd</a:t>
            </a:r>
            <a:r>
              <a:rPr lang="en-US" sz="2200" b="0" i="0" u="none" strike="noStrike" cap="none" baseline="0">
                <a:solidFill>
                  <a:schemeClr val="lt1"/>
                </a:solidFill>
                <a:latin typeface="Tahoma"/>
                <a:ea typeface="Tahoma"/>
                <a:cs typeface="Tahoma"/>
                <a:sym typeface="Tahoma"/>
              </a:rPr>
              <a:t> Law</a:t>
            </a:r>
          </a:p>
          <a:p>
            <a:pPr marL="742950" marR="0" lvl="1" indent="-285750" algn="l" rtl="0">
              <a:spcBef>
                <a:spcPts val="480"/>
              </a:spcBef>
              <a:spcAft>
                <a:spcPts val="0"/>
              </a:spcAft>
              <a:buClr>
                <a:schemeClr val="folHlink"/>
              </a:buClr>
              <a:buSzPct val="65972"/>
              <a:buFont typeface="Arial"/>
              <a:buChar char="•"/>
            </a:pPr>
            <a:r>
              <a:rPr lang="en-US" sz="2400" b="0" i="0" u="none" strike="noStrike" cap="none" baseline="0">
                <a:solidFill>
                  <a:schemeClr val="lt1"/>
                </a:solidFill>
                <a:latin typeface="Tahoma"/>
                <a:ea typeface="Tahoma"/>
                <a:cs typeface="Tahoma"/>
                <a:sym typeface="Tahoma"/>
              </a:rPr>
              <a:t>As the gases from the gunpowder explosion expand, the gun pushes the bullet forwards and the bullet pushes the gun backwards. </a:t>
            </a:r>
          </a:p>
          <a:p>
            <a:pPr marL="742950" marR="0" lvl="1" indent="-285750" algn="l" rtl="0">
              <a:spcBef>
                <a:spcPts val="480"/>
              </a:spcBef>
              <a:spcAft>
                <a:spcPts val="0"/>
              </a:spcAft>
              <a:buClr>
                <a:schemeClr val="folHlink"/>
              </a:buClr>
              <a:buSzPct val="65972"/>
              <a:buFont typeface="Arial"/>
              <a:buChar char="•"/>
            </a:pPr>
            <a:r>
              <a:rPr lang="en-US" sz="2400" b="0" i="0" u="none" strike="noStrike" cap="none" baseline="0">
                <a:solidFill>
                  <a:schemeClr val="lt1"/>
                </a:solidFill>
                <a:latin typeface="Tahoma"/>
                <a:ea typeface="Tahoma"/>
                <a:cs typeface="Tahoma"/>
                <a:sym typeface="Tahoma"/>
              </a:rPr>
              <a:t>What is the recoil momentum of the gun?</a:t>
            </a:r>
          </a:p>
          <a:p>
            <a:pPr marL="1143000" marR="0" lvl="2" indent="-228600" algn="l" rtl="0">
              <a:spcBef>
                <a:spcPts val="440"/>
              </a:spcBef>
              <a:spcAft>
                <a:spcPts val="0"/>
              </a:spcAft>
              <a:buClr>
                <a:schemeClr val="hlink"/>
              </a:buClr>
              <a:buSzPct val="64393"/>
              <a:buFont typeface="Arial"/>
              <a:buChar char="•"/>
            </a:pPr>
            <a:r>
              <a:rPr lang="en-US" sz="2200" b="0" i="0" u="none" strike="noStrike" cap="none" baseline="0">
                <a:solidFill>
                  <a:schemeClr val="lt1"/>
                </a:solidFill>
                <a:latin typeface="Tahoma"/>
                <a:ea typeface="Tahoma"/>
                <a:cs typeface="Tahoma"/>
                <a:sym typeface="Tahoma"/>
              </a:rPr>
              <a:t>The same as the momentum of the gases and bullet it fires!</a:t>
            </a:r>
          </a:p>
        </p:txBody>
      </p:sp>
      <p:sp>
        <p:nvSpPr>
          <p:cNvPr id="71" name="Shape 71"/>
          <p:cNvSpPr/>
          <p:nvPr/>
        </p:nvSpPr>
        <p:spPr>
          <a:xfrm>
            <a:off x="5867400" y="1219200"/>
            <a:ext cx="2057399" cy="1428750"/>
          </a:xfrm>
          <a:prstGeom prst="rect">
            <a:avLst/>
          </a:prstGeom>
          <a:blipFill>
            <a:blip r:embed="rId3"/>
            <a:stretch>
              <a:fillRect/>
            </a:stretch>
          </a:blipFill>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Why?</a:t>
            </a:r>
          </a:p>
        </p:txBody>
      </p:sp>
      <p:sp>
        <p:nvSpPr>
          <p:cNvPr id="77" name="Shape 77"/>
          <p:cNvSpPr txBox="1">
            <a:spLocks noGrp="1"/>
          </p:cNvSpPr>
          <p:nvPr>
            <p:ph type="body" idx="1"/>
          </p:nvPr>
        </p:nvSpPr>
        <p:spPr>
          <a:xfrm>
            <a:off x="457200" y="1981200"/>
            <a:ext cx="8229600" cy="4114800"/>
          </a:xfrm>
          <a:prstGeom prst="rect">
            <a:avLst/>
          </a:prstGeom>
          <a:noFill/>
          <a:ln>
            <a:noFill/>
          </a:ln>
        </p:spPr>
        <p:txBody>
          <a:bodyPr lIns="91425" tIns="45700" rIns="91425" bIns="45700" anchor="t" anchorCtr="0">
            <a:noAutofit/>
          </a:bodyPr>
          <a:lstStyle/>
          <a:p>
            <a:pPr marL="342900" marR="0" lvl="0" indent="-342900" algn="l" rtl="0">
              <a:spcBef>
                <a:spcPts val="640"/>
              </a:spcBef>
              <a:spcAft>
                <a:spcPts val="0"/>
              </a:spcAft>
              <a:buClr>
                <a:schemeClr val="hlink"/>
              </a:buClr>
              <a:buSzPct val="65104"/>
              <a:buFont typeface="Arial"/>
              <a:buChar char="•"/>
            </a:pPr>
            <a:r>
              <a:rPr lang="en-US" sz="3200" b="0" i="0" u="none" strike="noStrike" cap="none" baseline="0">
                <a:solidFill>
                  <a:schemeClr val="lt1"/>
                </a:solidFill>
                <a:latin typeface="Tahoma"/>
                <a:ea typeface="Tahoma"/>
                <a:cs typeface="Tahoma"/>
                <a:sym typeface="Tahoma"/>
              </a:rPr>
              <a:t>The momentum gained by the bullet is equal and opposite to the momentum gained by the recoiling gun.</a:t>
            </a:r>
          </a:p>
          <a:p>
            <a:pPr marL="742950" marR="0" lvl="1" indent="-285750" algn="l" rtl="0">
              <a:spcBef>
                <a:spcPts val="560"/>
              </a:spcBef>
              <a:spcAft>
                <a:spcPts val="0"/>
              </a:spcAft>
              <a:buClr>
                <a:schemeClr val="folHlink"/>
              </a:buClr>
              <a:buSzPct val="65476"/>
              <a:buFont typeface="Arial"/>
              <a:buChar char="•"/>
            </a:pPr>
            <a:r>
              <a:rPr lang="en-US" sz="2800" b="0" i="0" u="none" strike="noStrike" cap="none" baseline="0">
                <a:solidFill>
                  <a:schemeClr val="lt1"/>
                </a:solidFill>
                <a:latin typeface="Tahoma"/>
                <a:ea typeface="Tahoma"/>
                <a:cs typeface="Tahoma"/>
                <a:sym typeface="Tahoma"/>
              </a:rPr>
              <a:t>They cancel each other out</a:t>
            </a:r>
          </a:p>
          <a:p>
            <a:pPr marL="1143000" marR="0" lvl="2" indent="-228600" algn="l" rtl="0">
              <a:spcBef>
                <a:spcPts val="480"/>
              </a:spcBef>
              <a:spcAft>
                <a:spcPts val="0"/>
              </a:spcAft>
              <a:buClr>
                <a:schemeClr val="hlink"/>
              </a:buClr>
              <a:buSzPct val="65972"/>
              <a:buFont typeface="Arial"/>
              <a:buChar char="•"/>
            </a:pPr>
            <a:r>
              <a:rPr lang="en-US" sz="2400" b="0" i="0" u="none" strike="noStrike" cap="none" baseline="0">
                <a:solidFill>
                  <a:schemeClr val="lt1"/>
                </a:solidFill>
                <a:latin typeface="Tahoma"/>
                <a:ea typeface="Tahoma"/>
                <a:cs typeface="Tahoma"/>
                <a:sym typeface="Tahoma"/>
              </a:rPr>
              <a:t>No momentum is gained, and no momentum is lost.</a:t>
            </a:r>
          </a:p>
          <a:p>
            <a:pPr marL="1143000" marR="0" lvl="2" indent="-228600" algn="l" rtl="0">
              <a:spcBef>
                <a:spcPts val="480"/>
              </a:spcBef>
              <a:spcAft>
                <a:spcPts val="0"/>
              </a:spcAft>
              <a:buClr>
                <a:schemeClr val="hlink"/>
              </a:buClr>
              <a:buSzPct val="65972"/>
              <a:buFont typeface="Arial"/>
              <a:buChar char="•"/>
            </a:pPr>
            <a:r>
              <a:rPr lang="en-US" sz="2400" b="0" i="0" u="none" strike="noStrike" cap="none" baseline="0">
                <a:solidFill>
                  <a:schemeClr val="lt1"/>
                </a:solidFill>
                <a:latin typeface="Tahoma"/>
                <a:ea typeface="Tahoma"/>
                <a:cs typeface="Tahoma"/>
                <a:sym typeface="Tahoma"/>
              </a:rPr>
              <a:t>They are within the same SYSTEM</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COLLISIONS</a:t>
            </a:r>
          </a:p>
        </p:txBody>
      </p:sp>
      <p:sp>
        <p:nvSpPr>
          <p:cNvPr id="83" name="Shape 83"/>
          <p:cNvSpPr txBox="1">
            <a:spLocks noGrp="1"/>
          </p:cNvSpPr>
          <p:nvPr>
            <p:ph type="body" idx="1"/>
          </p:nvPr>
        </p:nvSpPr>
        <p:spPr>
          <a:xfrm>
            <a:off x="457200" y="4495800"/>
            <a:ext cx="8153399" cy="1600199"/>
          </a:xfrm>
          <a:prstGeom prst="rect">
            <a:avLst/>
          </a:prstGeom>
          <a:noFill/>
          <a:ln>
            <a:noFill/>
          </a:ln>
        </p:spPr>
        <p:txBody>
          <a:bodyPr lIns="91425" tIns="45700" rIns="91425" bIns="45700" anchor="t" anchorCtr="0">
            <a:noAutofit/>
          </a:bodyPr>
          <a:lstStyle/>
          <a:p>
            <a:pPr marL="342900" marR="0" lvl="0" indent="-342900" algn="l" rtl="0">
              <a:spcBef>
                <a:spcPts val="560"/>
              </a:spcBef>
              <a:spcAft>
                <a:spcPts val="0"/>
              </a:spcAft>
              <a:buClr>
                <a:schemeClr val="hlink"/>
              </a:buClr>
              <a:buSzPct val="65476"/>
              <a:buFont typeface="Arial"/>
              <a:buChar char="•"/>
            </a:pPr>
            <a:r>
              <a:rPr lang="en-US" sz="2800" b="0" i="0" u="none" strike="noStrike" cap="none" baseline="0">
                <a:solidFill>
                  <a:schemeClr val="lt1"/>
                </a:solidFill>
                <a:latin typeface="Tahoma"/>
                <a:ea typeface="Tahoma"/>
                <a:cs typeface="Tahoma"/>
                <a:sym typeface="Tahoma"/>
              </a:rPr>
              <a:t>In any collision, we can say that</a:t>
            </a:r>
          </a:p>
          <a:p>
            <a:pPr marL="742950" marR="0" lvl="1" indent="-285750" algn="l" rtl="0">
              <a:spcBef>
                <a:spcPts val="480"/>
              </a:spcBef>
              <a:spcAft>
                <a:spcPts val="0"/>
              </a:spcAft>
              <a:buClr>
                <a:schemeClr val="folHlink"/>
              </a:buClr>
              <a:buSzPct val="65972"/>
              <a:buFont typeface="Arial"/>
              <a:buChar char="•"/>
            </a:pPr>
            <a:r>
              <a:rPr lang="en-US" sz="2400" b="0" i="0" u="none" strike="noStrike" cap="none" baseline="0">
                <a:solidFill>
                  <a:schemeClr val="lt1"/>
                </a:solidFill>
                <a:latin typeface="Tahoma"/>
                <a:ea typeface="Tahoma"/>
                <a:cs typeface="Tahoma"/>
                <a:sym typeface="Tahoma"/>
              </a:rPr>
              <a:t>Net momentum before collision=net momentum after collision </a:t>
            </a:r>
          </a:p>
          <a:p>
            <a:pPr marL="342900" marR="0" lvl="0" indent="-342900" algn="l" rtl="0">
              <a:spcBef>
                <a:spcPts val="560"/>
              </a:spcBef>
              <a:spcAft>
                <a:spcPts val="0"/>
              </a:spcAft>
              <a:buClr>
                <a:schemeClr val="hlink"/>
              </a:buClr>
              <a:buSzPct val="25000"/>
              <a:buFont typeface="Tahoma"/>
              <a:buNone/>
            </a:pPr>
            <a:r>
              <a:rPr lang="en-US" sz="2800" b="0" i="0" u="none" strike="noStrike" cap="none" baseline="0">
                <a:solidFill>
                  <a:schemeClr val="lt1"/>
                </a:solidFill>
                <a:latin typeface="Tahoma"/>
                <a:ea typeface="Tahoma"/>
                <a:cs typeface="Tahoma"/>
                <a:sym typeface="Tahoma"/>
              </a:rPr>
              <a:t> </a:t>
            </a:r>
          </a:p>
          <a:p>
            <a:endParaRPr lang="en-US" sz="2800" b="0" i="0" u="none" strike="noStrike" cap="none" baseline="0">
              <a:solidFill>
                <a:schemeClr val="lt1"/>
              </a:solidFill>
              <a:latin typeface="Tahoma"/>
              <a:ea typeface="Tahoma"/>
              <a:cs typeface="Tahoma"/>
              <a:sym typeface="Tahoma"/>
            </a:endParaRPr>
          </a:p>
          <a:p>
            <a:endParaRPr lang="en-US" sz="2800" b="0" i="0" u="none" strike="noStrike" cap="none" baseline="0">
              <a:solidFill>
                <a:schemeClr val="lt1"/>
              </a:solidFill>
              <a:latin typeface="Tahoma"/>
              <a:ea typeface="Tahoma"/>
              <a:cs typeface="Tahoma"/>
              <a:sym typeface="Tahoma"/>
            </a:endParaRPr>
          </a:p>
        </p:txBody>
      </p:sp>
      <p:sp>
        <p:nvSpPr>
          <p:cNvPr id="84" name="Shape 84"/>
          <p:cNvSpPr/>
          <p:nvPr/>
        </p:nvSpPr>
        <p:spPr>
          <a:xfrm>
            <a:off x="2971800" y="1412875"/>
            <a:ext cx="3352800" cy="3036886"/>
          </a:xfrm>
          <a:prstGeom prst="rect">
            <a:avLst/>
          </a:prstGeom>
          <a:blipFill>
            <a:blip r:embed="rId3"/>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Elastic Collisions!</a:t>
            </a:r>
          </a:p>
        </p:txBody>
      </p:sp>
      <p:sp>
        <p:nvSpPr>
          <p:cNvPr id="90" name="Shape 90"/>
          <p:cNvSpPr txBox="1">
            <a:spLocks noGrp="1"/>
          </p:cNvSpPr>
          <p:nvPr>
            <p:ph type="body" idx="1"/>
          </p:nvPr>
        </p:nvSpPr>
        <p:spPr>
          <a:xfrm>
            <a:off x="457200" y="1981200"/>
            <a:ext cx="4038599" cy="4114800"/>
          </a:xfrm>
          <a:prstGeom prst="rect">
            <a:avLst/>
          </a:prstGeom>
          <a:noFill/>
          <a:ln>
            <a:noFill/>
          </a:ln>
        </p:spPr>
        <p:txBody>
          <a:bodyPr lIns="91425" tIns="45700" rIns="91425" bIns="45700" anchor="t" anchorCtr="0">
            <a:noAutofit/>
          </a:bodyPr>
          <a:lstStyle/>
          <a:p>
            <a:pPr marL="342900" marR="0" lvl="0" indent="-342900" algn="l" rtl="0">
              <a:spcBef>
                <a:spcPts val="560"/>
              </a:spcBef>
              <a:spcAft>
                <a:spcPts val="0"/>
              </a:spcAft>
              <a:buClr>
                <a:schemeClr val="hlink"/>
              </a:buClr>
              <a:buSzPct val="65476"/>
              <a:buFont typeface="Arial"/>
              <a:buChar char="•"/>
            </a:pPr>
            <a:r>
              <a:rPr lang="en-US" sz="2800" b="0" i="0" u="none" strike="noStrike" cap="none" baseline="0">
                <a:solidFill>
                  <a:schemeClr val="lt1"/>
                </a:solidFill>
                <a:latin typeface="Tahoma"/>
                <a:ea typeface="Tahoma"/>
                <a:cs typeface="Tahoma"/>
                <a:sym typeface="Tahoma"/>
              </a:rPr>
              <a:t>Elastic collision</a:t>
            </a:r>
          </a:p>
          <a:p>
            <a:pPr marL="742950" marR="0" lvl="1" indent="-285750" algn="l" rtl="0">
              <a:spcBef>
                <a:spcPts val="480"/>
              </a:spcBef>
              <a:spcAft>
                <a:spcPts val="0"/>
              </a:spcAft>
              <a:buClr>
                <a:schemeClr val="folHlink"/>
              </a:buClr>
              <a:buSzPct val="65972"/>
              <a:buFont typeface="Arial"/>
              <a:buChar char="•"/>
            </a:pPr>
            <a:r>
              <a:rPr lang="en-US" sz="2400" b="0" i="0" u="none" strike="noStrike" cap="none" baseline="0">
                <a:solidFill>
                  <a:schemeClr val="lt1"/>
                </a:solidFill>
                <a:latin typeface="Tahoma"/>
                <a:ea typeface="Tahoma"/>
                <a:cs typeface="Tahoma"/>
                <a:sym typeface="Tahoma"/>
              </a:rPr>
              <a:t>Momentum is transferred from one object to another</a:t>
            </a:r>
          </a:p>
          <a:p>
            <a:endParaRPr lang="en-US" sz="2400" b="0" i="0" u="none" strike="noStrike" cap="none" baseline="0">
              <a:solidFill>
                <a:schemeClr val="lt1"/>
              </a:solidFill>
              <a:latin typeface="Tahoma"/>
              <a:ea typeface="Tahoma"/>
              <a:cs typeface="Tahoma"/>
              <a:sym typeface="Tahoma"/>
            </a:endParaRPr>
          </a:p>
        </p:txBody>
      </p:sp>
      <p:sp>
        <p:nvSpPr>
          <p:cNvPr id="91" name="Shape 91"/>
          <p:cNvSpPr txBox="1">
            <a:spLocks noGrp="1"/>
          </p:cNvSpPr>
          <p:nvPr>
            <p:ph idx="2"/>
          </p:nvPr>
        </p:nvSpPr>
        <p:spPr>
          <a:xfrm>
            <a:off x="4648200" y="1981200"/>
            <a:ext cx="4038599" cy="4114800"/>
          </a:xfrm>
          <a:prstGeom prst="rect">
            <a:avLst/>
          </a:prstGeom>
          <a:noFill/>
          <a:ln>
            <a:noFill/>
          </a:ln>
        </p:spPr>
        <p:txBody>
          <a:bodyPr lIns="91425" tIns="45700" rIns="91425" bIns="45700" anchor="t" anchorCtr="0">
            <a:noAutofit/>
          </a:bodyPr>
          <a:lstStyle/>
          <a:p>
            <a:endParaRPr/>
          </a:p>
        </p:txBody>
      </p:sp>
      <p:sp>
        <p:nvSpPr>
          <p:cNvPr id="92" name="Shape 92"/>
          <p:cNvSpPr/>
          <p:nvPr/>
        </p:nvSpPr>
        <p:spPr>
          <a:xfrm>
            <a:off x="4522787" y="2133600"/>
            <a:ext cx="4232275" cy="3581400"/>
          </a:xfrm>
          <a:prstGeom prst="rect">
            <a:avLst/>
          </a:prstGeom>
          <a:blipFill>
            <a:blip r:embed="rId3"/>
            <a:stretch>
              <a:fillRect/>
            </a:stretch>
          </a:blipFill>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Example</a:t>
            </a:r>
          </a:p>
        </p:txBody>
      </p:sp>
      <p:sp>
        <p:nvSpPr>
          <p:cNvPr id="98" name="Shape 98"/>
          <p:cNvSpPr txBox="1">
            <a:spLocks noGrp="1"/>
          </p:cNvSpPr>
          <p:nvPr>
            <p:ph type="body" idx="1"/>
          </p:nvPr>
        </p:nvSpPr>
        <p:spPr>
          <a:xfrm>
            <a:off x="457200" y="1981200"/>
            <a:ext cx="8229600" cy="4114800"/>
          </a:xfrm>
          <a:prstGeom prst="rect">
            <a:avLst/>
          </a:prstGeom>
          <a:noFill/>
          <a:ln>
            <a:noFill/>
          </a:ln>
        </p:spPr>
        <p:txBody>
          <a:bodyPr lIns="91425" tIns="45700" rIns="91425" bIns="45700" anchor="t" anchorCtr="0">
            <a:noAutofit/>
          </a:bodyPr>
          <a:lstStyle/>
          <a:p>
            <a:endParaRPr/>
          </a:p>
        </p:txBody>
      </p:sp>
      <p:sp>
        <p:nvSpPr>
          <p:cNvPr id="99" name="Shape 99"/>
          <p:cNvSpPr/>
          <p:nvPr/>
        </p:nvSpPr>
        <p:spPr>
          <a:xfrm>
            <a:off x="457200" y="1676400"/>
            <a:ext cx="8229600" cy="3581399"/>
          </a:xfrm>
          <a:prstGeom prst="rect">
            <a:avLst/>
          </a:prstGeom>
          <a:blipFill>
            <a:blip r:embed="rId3"/>
            <a:stretch>
              <a:fillRect/>
            </a:stretch>
          </a:blipFill>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228600" y="1143000"/>
            <a:ext cx="3657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sng" strike="noStrike" cap="none" baseline="0">
                <a:solidFill>
                  <a:schemeClr val="hlink"/>
                </a:solidFill>
                <a:latin typeface="Tahoma"/>
                <a:ea typeface="Tahoma"/>
                <a:cs typeface="Tahoma"/>
                <a:sym typeface="Tahoma"/>
                <a:hlinkClick r:id="rId3"/>
              </a:rPr>
              <a:t>Go big or go home!</a:t>
            </a:r>
          </a:p>
        </p:txBody>
      </p:sp>
      <p:sp>
        <p:nvSpPr>
          <p:cNvPr id="105" name="Shape 105"/>
          <p:cNvSpPr/>
          <p:nvPr/>
        </p:nvSpPr>
        <p:spPr>
          <a:xfrm>
            <a:off x="0" y="3962400"/>
            <a:ext cx="6305549" cy="2714625"/>
          </a:xfrm>
          <a:prstGeom prst="rect">
            <a:avLst/>
          </a:prstGeom>
          <a:blipFill>
            <a:blip r:embed="rId4"/>
            <a:stretch>
              <a:fillRect/>
            </a:stretch>
          </a:blipFill>
        </p:spPr>
      </p:sp>
      <p:sp>
        <p:nvSpPr>
          <p:cNvPr id="106" name="Shape 106"/>
          <p:cNvSpPr/>
          <p:nvPr/>
        </p:nvSpPr>
        <p:spPr>
          <a:xfrm>
            <a:off x="4114800" y="381000"/>
            <a:ext cx="4648200" cy="3486150"/>
          </a:xfrm>
          <a:prstGeom prst="rect">
            <a:avLst/>
          </a:prstGeom>
          <a:blipFill>
            <a:blip r:embed="rId5"/>
            <a:stretch>
              <a:fillRect/>
            </a:stretch>
          </a:blipFill>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381000"/>
            <a:ext cx="8229600" cy="1371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lt2"/>
              </a:buClr>
              <a:buSzPct val="25000"/>
              <a:buFont typeface="Tahoma"/>
              <a:buNone/>
            </a:pPr>
            <a:r>
              <a:rPr lang="en-US" sz="4400" b="0" i="0" u="none" strike="noStrike" cap="none" baseline="0">
                <a:solidFill>
                  <a:schemeClr val="lt2"/>
                </a:solidFill>
                <a:latin typeface="Tahoma"/>
                <a:ea typeface="Tahoma"/>
                <a:cs typeface="Tahoma"/>
                <a:sym typeface="Tahoma"/>
              </a:rPr>
              <a:t>Example 2</a:t>
            </a:r>
          </a:p>
        </p:txBody>
      </p:sp>
      <p:sp>
        <p:nvSpPr>
          <p:cNvPr id="112" name="Shape 112"/>
          <p:cNvSpPr txBox="1">
            <a:spLocks noGrp="1"/>
          </p:cNvSpPr>
          <p:nvPr>
            <p:ph type="body" idx="1"/>
          </p:nvPr>
        </p:nvSpPr>
        <p:spPr>
          <a:xfrm>
            <a:off x="457200" y="1981200"/>
            <a:ext cx="8229600" cy="4114800"/>
          </a:xfrm>
          <a:prstGeom prst="rect">
            <a:avLst/>
          </a:prstGeom>
          <a:noFill/>
          <a:ln>
            <a:noFill/>
          </a:ln>
        </p:spPr>
        <p:txBody>
          <a:bodyPr lIns="91425" tIns="45700" rIns="91425" bIns="45700" anchor="t" anchorCtr="0">
            <a:noAutofit/>
          </a:bodyPr>
          <a:lstStyle/>
          <a:p>
            <a:endParaRPr/>
          </a:p>
        </p:txBody>
      </p:sp>
      <p:sp>
        <p:nvSpPr>
          <p:cNvPr id="113" name="Shape 113"/>
          <p:cNvSpPr/>
          <p:nvPr/>
        </p:nvSpPr>
        <p:spPr>
          <a:xfrm>
            <a:off x="457200" y="1600200"/>
            <a:ext cx="8229600" cy="4114800"/>
          </a:xfrm>
          <a:prstGeom prst="rect">
            <a:avLst/>
          </a:prstGeom>
          <a:blipFill>
            <a:blip r:embed="rId3"/>
            <a:stretch>
              <a:fillRect/>
            </a:stretch>
          </a:blipFill>
        </p:spPr>
      </p:sp>
    </p:spTree>
  </p:cSld>
  <p:clrMapOvr>
    <a:masterClrMapping/>
  </p:clrMapOvr>
  <p:transition spd="slow">
    <p:cut/>
  </p:transition>
</p:sld>
</file>

<file path=ppt/theme/theme1.xml><?xml version="1.0" encoding="utf-8"?>
<a:theme xmlns:a="http://schemas.openxmlformats.org/drawingml/2006/main">
  <a:themeElements>
    <a:clrScheme name="Textured 1">
      <a:dk1>
        <a:srgbClr val="FFFFFF"/>
      </a:dk1>
      <a:lt1>
        <a:srgbClr val="2B5481"/>
      </a:lt1>
      <a:dk2>
        <a:srgbClr val="E5FFFF"/>
      </a:dk2>
      <a:lt2>
        <a:srgbClr val="003366"/>
      </a:lt2>
      <a:accent1>
        <a:srgbClr val="009999"/>
      </a:accent1>
      <a:accent2>
        <a:srgbClr val="336699"/>
      </a:accent2>
      <a:accent3>
        <a:srgbClr val="2B5481"/>
      </a:accent3>
      <a:accent4>
        <a:srgbClr val="009999"/>
      </a:accent4>
      <a:accent5>
        <a:srgbClr val="336699"/>
      </a:accent5>
      <a:accent6>
        <a:srgbClr val="2B5481"/>
      </a:accent6>
      <a:hlink>
        <a:srgbClr val="00CCFF"/>
      </a:hlink>
      <a:folHlink>
        <a:srgbClr val="FF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On-screen Show (4:3)</PresentationFormat>
  <Paragraphs>60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
      <vt:lpstr>Conservation of Momentum and collisions</vt:lpstr>
      <vt:lpstr>Law of Conservation of Momentum</vt:lpstr>
      <vt:lpstr>Example</vt:lpstr>
      <vt:lpstr>Why?</vt:lpstr>
      <vt:lpstr>COLLISIONS</vt:lpstr>
      <vt:lpstr>Elastic Collisions!</vt:lpstr>
      <vt:lpstr>Example</vt:lpstr>
      <vt:lpstr>Go big or go home!</vt:lpstr>
      <vt:lpstr>Example 2</vt:lpstr>
      <vt:lpstr>Inelastic collisions!</vt:lpstr>
      <vt:lpstr>Example:</vt:lpstr>
      <vt:lpstr>General formula for elastic collisions:</vt:lpstr>
      <vt:lpstr>Adrean is loving this!!</vt:lpstr>
      <vt:lpstr>Example</vt:lpstr>
      <vt:lpstr>General formula for inelastic collisions:</vt:lpstr>
      <vt:lpstr>Adrean is still loving it!! Woot –woot!!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Conservation of Momentum and collisions</dc:title>
  <dc:creator>Carlos Gonzalez</dc:creator>
  <cp:lastModifiedBy>Windows User</cp:lastModifiedBy>
  <cp:revision>1</cp:revision>
  <dcterms:modified xsi:type="dcterms:W3CDTF">2014-08-12T19:15:49Z</dcterms:modified>
</cp:coreProperties>
</file>